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Quattrocento" panose="02020502030000000404" pitchFamily="18" charset="0"/>
      <p:regular r:id="rId8"/>
      <p:bold r:id="rId9"/>
    </p:embeddedFont>
    <p:embeddedFont>
      <p:font typeface="Quattrocento Sans" panose="020B0502050000020003" pitchFamily="34" charset="0"/>
      <p:regular r:id="rId10"/>
    </p:embeddedFont>
  </p:embeddedFontLst>
  <p:custDataLst>
    <p:tags r:id="rId11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745"/>
    <a:srgbClr val="00334D"/>
    <a:srgbClr val="FFCC00"/>
    <a:srgbClr val="CAE7FA"/>
    <a:srgbClr val="D5ECFB"/>
    <a:srgbClr val="E7F4FD"/>
    <a:srgbClr val="613318"/>
    <a:srgbClr val="ADD632"/>
    <a:srgbClr val="000000"/>
    <a:srgbClr val="BD4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785" autoAdjust="0"/>
    <p:restoredTop sz="94710" autoAdjust="0"/>
  </p:normalViewPr>
  <p:slideViewPr>
    <p:cSldViewPr>
      <p:cViewPr>
        <p:scale>
          <a:sx n="18" d="100"/>
          <a:sy n="18" d="100"/>
        </p:scale>
        <p:origin x="3432" y="696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gs" Target="tags/tag1.xml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2DF01A-57AC-6A48-B07C-2AF63B8F34D2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B0B19D-801E-A64C-949E-28BF49E775AA}">
      <dgm:prSet phldrT="[Text]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r>
            <a:rPr lang="en-US" dirty="0" err="1"/>
            <a:t>CSmith</a:t>
          </a:r>
          <a:r>
            <a:rPr lang="en-US" dirty="0"/>
            <a:t> Corpus</a:t>
          </a:r>
        </a:p>
      </dgm:t>
    </dgm:pt>
    <dgm:pt modelId="{8C539ECB-8684-0346-9C8F-CDC2CC0A5CCA}" type="parTrans" cxnId="{1A98FE06-86FA-7942-BB8C-84C48B630ED1}">
      <dgm:prSet/>
      <dgm:spPr/>
      <dgm:t>
        <a:bodyPr/>
        <a:lstStyle/>
        <a:p>
          <a:endParaRPr lang="en-US"/>
        </a:p>
      </dgm:t>
    </dgm:pt>
    <dgm:pt modelId="{0FE73111-D218-9144-99ED-9A83CFFAD1BF}" type="sibTrans" cxnId="{1A98FE06-86FA-7942-BB8C-84C48B630ED1}">
      <dgm:prSet/>
      <dgm:spPr/>
      <dgm:t>
        <a:bodyPr/>
        <a:lstStyle/>
        <a:p>
          <a:endParaRPr lang="en-US"/>
        </a:p>
      </dgm:t>
    </dgm:pt>
    <dgm:pt modelId="{6D5A3998-420A-2B47-8F66-E2F4F4D3B013}">
      <dgm:prSet phldrT="[Text]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r>
            <a:rPr lang="en-US" dirty="0"/>
            <a:t>57 Compiler Crash Bugs</a:t>
          </a:r>
        </a:p>
      </dgm:t>
    </dgm:pt>
    <dgm:pt modelId="{B516727F-8C2E-6C4F-B345-F619DC5246DB}" type="parTrans" cxnId="{7278C229-4CD0-AF4F-BF7B-EFEA8CC180E9}">
      <dgm:prSet/>
      <dgm:spPr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endParaRPr lang="en-US"/>
        </a:p>
      </dgm:t>
    </dgm:pt>
    <dgm:pt modelId="{403304CB-776A-8C4F-8473-0EF21E8E09E2}" type="sibTrans" cxnId="{7278C229-4CD0-AF4F-BF7B-EFEA8CC180E9}">
      <dgm:prSet/>
      <dgm:spPr/>
      <dgm:t>
        <a:bodyPr/>
        <a:lstStyle/>
        <a:p>
          <a:endParaRPr lang="en-US"/>
        </a:p>
      </dgm:t>
    </dgm:pt>
    <dgm:pt modelId="{4FD2ADAC-9AE6-E24C-BFCB-22FF531FEE20}">
      <dgm:prSet phldrT="[Text]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r>
            <a:rPr lang="en-US" dirty="0"/>
            <a:t>41 Wrong Bugs</a:t>
          </a:r>
        </a:p>
      </dgm:t>
    </dgm:pt>
    <dgm:pt modelId="{0B0E28E8-04FF-1A49-B638-579CF3C176AE}" type="parTrans" cxnId="{9219AB78-69C7-1D4A-8DA8-BCC38887EE47}">
      <dgm:prSet/>
      <dgm:spPr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endParaRPr lang="en-US"/>
        </a:p>
      </dgm:t>
    </dgm:pt>
    <dgm:pt modelId="{2D8FCE37-D7FB-284D-8251-74A2C9A57A05}" type="sibTrans" cxnId="{9219AB78-69C7-1D4A-8DA8-BCC38887EE47}">
      <dgm:prSet/>
      <dgm:spPr/>
      <dgm:t>
        <a:bodyPr/>
        <a:lstStyle/>
        <a:p>
          <a:endParaRPr lang="en-US"/>
        </a:p>
      </dgm:t>
    </dgm:pt>
    <dgm:pt modelId="{3FFA826E-DB20-EF49-B6ED-EF2CB6560AA6}">
      <dgm:prSet phldrT="[Text]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r>
            <a:rPr lang="en-US" dirty="0"/>
            <a:t>Random, non-buggy code</a:t>
          </a:r>
        </a:p>
      </dgm:t>
    </dgm:pt>
    <dgm:pt modelId="{FA387DE4-4C71-F840-8645-1A1CEFCE7CEB}" type="parTrans" cxnId="{67D7E012-80AF-EE47-A62F-A0BCA621FE8F}">
      <dgm:prSet/>
      <dgm:spPr/>
      <dgm:t>
        <a:bodyPr/>
        <a:lstStyle/>
        <a:p>
          <a:endParaRPr lang="en-US"/>
        </a:p>
      </dgm:t>
    </dgm:pt>
    <dgm:pt modelId="{748283FA-4D8B-3442-94B8-7C583C0EC340}" type="sibTrans" cxnId="{67D7E012-80AF-EE47-A62F-A0BCA621FE8F}">
      <dgm:prSet/>
      <dgm:spPr/>
      <dgm:t>
        <a:bodyPr/>
        <a:lstStyle/>
        <a:p>
          <a:endParaRPr lang="en-US"/>
        </a:p>
      </dgm:t>
    </dgm:pt>
    <dgm:pt modelId="{7606B67C-F352-E74C-8AFA-D99BC97C8361}" type="pres">
      <dgm:prSet presAssocID="{042DF01A-57AC-6A48-B07C-2AF63B8F34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C0C65A-308C-A14F-B12A-BC5E9B1766E3}" type="pres">
      <dgm:prSet presAssocID="{42B0B19D-801E-A64C-949E-28BF49E775AA}" presName="hierRoot1" presStyleCnt="0"/>
      <dgm:spPr/>
    </dgm:pt>
    <dgm:pt modelId="{4DD4FC2E-902A-694D-B912-6B6898F94433}" type="pres">
      <dgm:prSet presAssocID="{42B0B19D-801E-A64C-949E-28BF49E775AA}" presName="composite" presStyleCnt="0"/>
      <dgm:spPr/>
    </dgm:pt>
    <dgm:pt modelId="{5422F5C1-71C7-914D-A6BE-660CB0DE758F}" type="pres">
      <dgm:prSet presAssocID="{42B0B19D-801E-A64C-949E-28BF49E775AA}" presName="background" presStyleLbl="node0" presStyleIdx="0" presStyleCnt="1"/>
      <dgm:spPr/>
    </dgm:pt>
    <dgm:pt modelId="{0CF499EB-E0F6-294E-9535-0DCEC5D2594A}" type="pres">
      <dgm:prSet presAssocID="{42B0B19D-801E-A64C-949E-28BF49E775AA}" presName="text" presStyleLbl="fgAcc0" presStyleIdx="0" presStyleCnt="1">
        <dgm:presLayoutVars>
          <dgm:chPref val="3"/>
        </dgm:presLayoutVars>
      </dgm:prSet>
      <dgm:spPr/>
    </dgm:pt>
    <dgm:pt modelId="{05605C9D-BDA9-E64A-A5E1-151320D82EF8}" type="pres">
      <dgm:prSet presAssocID="{42B0B19D-801E-A64C-949E-28BF49E775AA}" presName="hierChild2" presStyleCnt="0"/>
      <dgm:spPr/>
    </dgm:pt>
    <dgm:pt modelId="{BB69FE2D-7C73-AF48-8BCC-0BE35D65350B}" type="pres">
      <dgm:prSet presAssocID="{B516727F-8C2E-6C4F-B345-F619DC5246DB}" presName="Name10" presStyleLbl="parChTrans1D2" presStyleIdx="0" presStyleCnt="3"/>
      <dgm:spPr/>
    </dgm:pt>
    <dgm:pt modelId="{8B03122B-0E3B-EC48-AD83-1DBEF6CEE3F8}" type="pres">
      <dgm:prSet presAssocID="{6D5A3998-420A-2B47-8F66-E2F4F4D3B013}" presName="hierRoot2" presStyleCnt="0"/>
      <dgm:spPr/>
    </dgm:pt>
    <dgm:pt modelId="{496F2E76-5B9C-8C4E-9EA6-EA45F89F0A59}" type="pres">
      <dgm:prSet presAssocID="{6D5A3998-420A-2B47-8F66-E2F4F4D3B013}" presName="composite2" presStyleCnt="0"/>
      <dgm:spPr/>
    </dgm:pt>
    <dgm:pt modelId="{677988C8-AEB0-4845-8659-56C72588295C}" type="pres">
      <dgm:prSet presAssocID="{6D5A3998-420A-2B47-8F66-E2F4F4D3B013}" presName="background2" presStyleLbl="node2" presStyleIdx="0" presStyleCnt="3"/>
      <dgm:spPr/>
    </dgm:pt>
    <dgm:pt modelId="{625062B5-5E85-814E-A6A0-D8EDAF93590A}" type="pres">
      <dgm:prSet presAssocID="{6D5A3998-420A-2B47-8F66-E2F4F4D3B013}" presName="text2" presStyleLbl="fgAcc2" presStyleIdx="0" presStyleCnt="3">
        <dgm:presLayoutVars>
          <dgm:chPref val="3"/>
        </dgm:presLayoutVars>
      </dgm:prSet>
      <dgm:spPr/>
    </dgm:pt>
    <dgm:pt modelId="{3BA406B7-68CD-E147-9CBE-8E1B5B6A91DB}" type="pres">
      <dgm:prSet presAssocID="{6D5A3998-420A-2B47-8F66-E2F4F4D3B013}" presName="hierChild3" presStyleCnt="0"/>
      <dgm:spPr/>
    </dgm:pt>
    <dgm:pt modelId="{EEA05A48-DE16-0546-9B4B-B31E1EBC237C}" type="pres">
      <dgm:prSet presAssocID="{0B0E28E8-04FF-1A49-B638-579CF3C176AE}" presName="Name10" presStyleLbl="parChTrans1D2" presStyleIdx="1" presStyleCnt="3"/>
      <dgm:spPr/>
    </dgm:pt>
    <dgm:pt modelId="{7CF1704B-2687-0C42-82AB-F9787E7B41BC}" type="pres">
      <dgm:prSet presAssocID="{4FD2ADAC-9AE6-E24C-BFCB-22FF531FEE20}" presName="hierRoot2" presStyleCnt="0"/>
      <dgm:spPr/>
    </dgm:pt>
    <dgm:pt modelId="{108423F1-4FFD-F649-8379-9D6B351B3DE4}" type="pres">
      <dgm:prSet presAssocID="{4FD2ADAC-9AE6-E24C-BFCB-22FF531FEE20}" presName="composite2" presStyleCnt="0"/>
      <dgm:spPr/>
    </dgm:pt>
    <dgm:pt modelId="{C0FC070F-0A31-4546-8DE7-AA38E5132123}" type="pres">
      <dgm:prSet presAssocID="{4FD2ADAC-9AE6-E24C-BFCB-22FF531FEE20}" presName="background2" presStyleLbl="node2" presStyleIdx="1" presStyleCnt="3"/>
      <dgm:spPr/>
    </dgm:pt>
    <dgm:pt modelId="{3BB9B239-621D-F644-80FF-57A0614C5CE9}" type="pres">
      <dgm:prSet presAssocID="{4FD2ADAC-9AE6-E24C-BFCB-22FF531FEE20}" presName="text2" presStyleLbl="fgAcc2" presStyleIdx="1" presStyleCnt="3">
        <dgm:presLayoutVars>
          <dgm:chPref val="3"/>
        </dgm:presLayoutVars>
      </dgm:prSet>
      <dgm:spPr/>
    </dgm:pt>
    <dgm:pt modelId="{48A4369E-6154-C643-B6DD-27F27824C8A5}" type="pres">
      <dgm:prSet presAssocID="{4FD2ADAC-9AE6-E24C-BFCB-22FF531FEE20}" presName="hierChild3" presStyleCnt="0"/>
      <dgm:spPr/>
    </dgm:pt>
    <dgm:pt modelId="{8DD203B2-2F8A-B846-8F2C-659D69676887}" type="pres">
      <dgm:prSet presAssocID="{FA387DE4-4C71-F840-8645-1A1CEFCE7CEB}" presName="Name10" presStyleLbl="parChTrans1D2" presStyleIdx="2" presStyleCnt="3"/>
      <dgm:spPr/>
    </dgm:pt>
    <dgm:pt modelId="{5B5170D6-6E87-E140-AEA8-7A29C2291199}" type="pres">
      <dgm:prSet presAssocID="{3FFA826E-DB20-EF49-B6ED-EF2CB6560AA6}" presName="hierRoot2" presStyleCnt="0"/>
      <dgm:spPr/>
    </dgm:pt>
    <dgm:pt modelId="{259E748C-B51E-7844-A627-05E8695EBEA2}" type="pres">
      <dgm:prSet presAssocID="{3FFA826E-DB20-EF49-B6ED-EF2CB6560AA6}" presName="composite2" presStyleCnt="0"/>
      <dgm:spPr/>
    </dgm:pt>
    <dgm:pt modelId="{BF5C1F16-5E57-744A-9056-349A5DBA87EE}" type="pres">
      <dgm:prSet presAssocID="{3FFA826E-DB20-EF49-B6ED-EF2CB6560AA6}" presName="background2" presStyleLbl="node2" presStyleIdx="2" presStyleCnt="3"/>
      <dgm:spPr/>
    </dgm:pt>
    <dgm:pt modelId="{E70400C3-38A4-5343-BE52-CA06E8F7409A}" type="pres">
      <dgm:prSet presAssocID="{3FFA826E-DB20-EF49-B6ED-EF2CB6560AA6}" presName="text2" presStyleLbl="fgAcc2" presStyleIdx="2" presStyleCnt="3">
        <dgm:presLayoutVars>
          <dgm:chPref val="3"/>
        </dgm:presLayoutVars>
      </dgm:prSet>
      <dgm:spPr/>
    </dgm:pt>
    <dgm:pt modelId="{D28FFA71-0B8F-824A-9DE4-183A0560FD94}" type="pres">
      <dgm:prSet presAssocID="{3FFA826E-DB20-EF49-B6ED-EF2CB6560AA6}" presName="hierChild3" presStyleCnt="0"/>
      <dgm:spPr/>
    </dgm:pt>
  </dgm:ptLst>
  <dgm:cxnLst>
    <dgm:cxn modelId="{9D3AFB03-CC42-6346-B99E-110C94E76F3F}" type="presOf" srcId="{6D5A3998-420A-2B47-8F66-E2F4F4D3B013}" destId="{625062B5-5E85-814E-A6A0-D8EDAF93590A}" srcOrd="0" destOrd="0" presId="urn:microsoft.com/office/officeart/2005/8/layout/hierarchy1"/>
    <dgm:cxn modelId="{1A98FE06-86FA-7942-BB8C-84C48B630ED1}" srcId="{042DF01A-57AC-6A48-B07C-2AF63B8F34D2}" destId="{42B0B19D-801E-A64C-949E-28BF49E775AA}" srcOrd="0" destOrd="0" parTransId="{8C539ECB-8684-0346-9C8F-CDC2CC0A5CCA}" sibTransId="{0FE73111-D218-9144-99ED-9A83CFFAD1BF}"/>
    <dgm:cxn modelId="{67D7E012-80AF-EE47-A62F-A0BCA621FE8F}" srcId="{42B0B19D-801E-A64C-949E-28BF49E775AA}" destId="{3FFA826E-DB20-EF49-B6ED-EF2CB6560AA6}" srcOrd="2" destOrd="0" parTransId="{FA387DE4-4C71-F840-8645-1A1CEFCE7CEB}" sibTransId="{748283FA-4D8B-3442-94B8-7C583C0EC340}"/>
    <dgm:cxn modelId="{7278C229-4CD0-AF4F-BF7B-EFEA8CC180E9}" srcId="{42B0B19D-801E-A64C-949E-28BF49E775AA}" destId="{6D5A3998-420A-2B47-8F66-E2F4F4D3B013}" srcOrd="0" destOrd="0" parTransId="{B516727F-8C2E-6C4F-B345-F619DC5246DB}" sibTransId="{403304CB-776A-8C4F-8473-0EF21E8E09E2}"/>
    <dgm:cxn modelId="{12914235-1A74-484A-BF61-87C1F6D6491C}" type="presOf" srcId="{FA387DE4-4C71-F840-8645-1A1CEFCE7CEB}" destId="{8DD203B2-2F8A-B846-8F2C-659D69676887}" srcOrd="0" destOrd="0" presId="urn:microsoft.com/office/officeart/2005/8/layout/hierarchy1"/>
    <dgm:cxn modelId="{13681E46-0D71-2343-81EB-2F2F07239B02}" type="presOf" srcId="{3FFA826E-DB20-EF49-B6ED-EF2CB6560AA6}" destId="{E70400C3-38A4-5343-BE52-CA06E8F7409A}" srcOrd="0" destOrd="0" presId="urn:microsoft.com/office/officeart/2005/8/layout/hierarchy1"/>
    <dgm:cxn modelId="{4A866E62-4FA8-2B43-9F70-66D8A491ED23}" type="presOf" srcId="{0B0E28E8-04FF-1A49-B638-579CF3C176AE}" destId="{EEA05A48-DE16-0546-9B4B-B31E1EBC237C}" srcOrd="0" destOrd="0" presId="urn:microsoft.com/office/officeart/2005/8/layout/hierarchy1"/>
    <dgm:cxn modelId="{9219AB78-69C7-1D4A-8DA8-BCC38887EE47}" srcId="{42B0B19D-801E-A64C-949E-28BF49E775AA}" destId="{4FD2ADAC-9AE6-E24C-BFCB-22FF531FEE20}" srcOrd="1" destOrd="0" parTransId="{0B0E28E8-04FF-1A49-B638-579CF3C176AE}" sibTransId="{2D8FCE37-D7FB-284D-8251-74A2C9A57A05}"/>
    <dgm:cxn modelId="{0C03C694-0B90-744E-8177-43158DF82664}" type="presOf" srcId="{042DF01A-57AC-6A48-B07C-2AF63B8F34D2}" destId="{7606B67C-F352-E74C-8AFA-D99BC97C8361}" srcOrd="0" destOrd="0" presId="urn:microsoft.com/office/officeart/2005/8/layout/hierarchy1"/>
    <dgm:cxn modelId="{A39355AA-E436-E847-9B26-512DDD6E31D3}" type="presOf" srcId="{B516727F-8C2E-6C4F-B345-F619DC5246DB}" destId="{BB69FE2D-7C73-AF48-8BCC-0BE35D65350B}" srcOrd="0" destOrd="0" presId="urn:microsoft.com/office/officeart/2005/8/layout/hierarchy1"/>
    <dgm:cxn modelId="{3C80D0B8-7339-A044-BF26-769379BAD523}" type="presOf" srcId="{4FD2ADAC-9AE6-E24C-BFCB-22FF531FEE20}" destId="{3BB9B239-621D-F644-80FF-57A0614C5CE9}" srcOrd="0" destOrd="0" presId="urn:microsoft.com/office/officeart/2005/8/layout/hierarchy1"/>
    <dgm:cxn modelId="{38CCE4D1-0973-8949-AA38-0F1275178AF2}" type="presOf" srcId="{42B0B19D-801E-A64C-949E-28BF49E775AA}" destId="{0CF499EB-E0F6-294E-9535-0DCEC5D2594A}" srcOrd="0" destOrd="0" presId="urn:microsoft.com/office/officeart/2005/8/layout/hierarchy1"/>
    <dgm:cxn modelId="{7D660D1F-48B0-354E-AA32-0DF1E4EF92F5}" type="presParOf" srcId="{7606B67C-F352-E74C-8AFA-D99BC97C8361}" destId="{9AC0C65A-308C-A14F-B12A-BC5E9B1766E3}" srcOrd="0" destOrd="0" presId="urn:microsoft.com/office/officeart/2005/8/layout/hierarchy1"/>
    <dgm:cxn modelId="{8211B172-9E9D-324F-8349-5838BC4310C4}" type="presParOf" srcId="{9AC0C65A-308C-A14F-B12A-BC5E9B1766E3}" destId="{4DD4FC2E-902A-694D-B912-6B6898F94433}" srcOrd="0" destOrd="0" presId="urn:microsoft.com/office/officeart/2005/8/layout/hierarchy1"/>
    <dgm:cxn modelId="{C4F8807D-F1E2-5848-B6E0-54531E7ED9A7}" type="presParOf" srcId="{4DD4FC2E-902A-694D-B912-6B6898F94433}" destId="{5422F5C1-71C7-914D-A6BE-660CB0DE758F}" srcOrd="0" destOrd="0" presId="urn:microsoft.com/office/officeart/2005/8/layout/hierarchy1"/>
    <dgm:cxn modelId="{D78EC4DF-E183-C444-9E26-709871898F3C}" type="presParOf" srcId="{4DD4FC2E-902A-694D-B912-6B6898F94433}" destId="{0CF499EB-E0F6-294E-9535-0DCEC5D2594A}" srcOrd="1" destOrd="0" presId="urn:microsoft.com/office/officeart/2005/8/layout/hierarchy1"/>
    <dgm:cxn modelId="{DC9428FB-B7F4-F640-9C82-01512CC686C8}" type="presParOf" srcId="{9AC0C65A-308C-A14F-B12A-BC5E9B1766E3}" destId="{05605C9D-BDA9-E64A-A5E1-151320D82EF8}" srcOrd="1" destOrd="0" presId="urn:microsoft.com/office/officeart/2005/8/layout/hierarchy1"/>
    <dgm:cxn modelId="{07B580D6-9615-D945-8F49-58295CBC4191}" type="presParOf" srcId="{05605C9D-BDA9-E64A-A5E1-151320D82EF8}" destId="{BB69FE2D-7C73-AF48-8BCC-0BE35D65350B}" srcOrd="0" destOrd="0" presId="urn:microsoft.com/office/officeart/2005/8/layout/hierarchy1"/>
    <dgm:cxn modelId="{4048FC27-0C24-684A-9075-02AB8A9D184A}" type="presParOf" srcId="{05605C9D-BDA9-E64A-A5E1-151320D82EF8}" destId="{8B03122B-0E3B-EC48-AD83-1DBEF6CEE3F8}" srcOrd="1" destOrd="0" presId="urn:microsoft.com/office/officeart/2005/8/layout/hierarchy1"/>
    <dgm:cxn modelId="{C5AB0AE9-5416-A046-B899-7B8B33009C8F}" type="presParOf" srcId="{8B03122B-0E3B-EC48-AD83-1DBEF6CEE3F8}" destId="{496F2E76-5B9C-8C4E-9EA6-EA45F89F0A59}" srcOrd="0" destOrd="0" presId="urn:microsoft.com/office/officeart/2005/8/layout/hierarchy1"/>
    <dgm:cxn modelId="{B8CA4941-B89C-1040-BC8A-7808C80E45CF}" type="presParOf" srcId="{496F2E76-5B9C-8C4E-9EA6-EA45F89F0A59}" destId="{677988C8-AEB0-4845-8659-56C72588295C}" srcOrd="0" destOrd="0" presId="urn:microsoft.com/office/officeart/2005/8/layout/hierarchy1"/>
    <dgm:cxn modelId="{B019F105-F3D6-AF47-BEE2-1B0123DA426F}" type="presParOf" srcId="{496F2E76-5B9C-8C4E-9EA6-EA45F89F0A59}" destId="{625062B5-5E85-814E-A6A0-D8EDAF93590A}" srcOrd="1" destOrd="0" presId="urn:microsoft.com/office/officeart/2005/8/layout/hierarchy1"/>
    <dgm:cxn modelId="{79BAB492-3484-5244-9BA7-D285FB5DB474}" type="presParOf" srcId="{8B03122B-0E3B-EC48-AD83-1DBEF6CEE3F8}" destId="{3BA406B7-68CD-E147-9CBE-8E1B5B6A91DB}" srcOrd="1" destOrd="0" presId="urn:microsoft.com/office/officeart/2005/8/layout/hierarchy1"/>
    <dgm:cxn modelId="{7DF59CFD-08B8-F140-9180-6EDB566BACFF}" type="presParOf" srcId="{05605C9D-BDA9-E64A-A5E1-151320D82EF8}" destId="{EEA05A48-DE16-0546-9B4B-B31E1EBC237C}" srcOrd="2" destOrd="0" presId="urn:microsoft.com/office/officeart/2005/8/layout/hierarchy1"/>
    <dgm:cxn modelId="{0E49B155-D755-9743-BCD1-9140EC989FD5}" type="presParOf" srcId="{05605C9D-BDA9-E64A-A5E1-151320D82EF8}" destId="{7CF1704B-2687-0C42-82AB-F9787E7B41BC}" srcOrd="3" destOrd="0" presId="urn:microsoft.com/office/officeart/2005/8/layout/hierarchy1"/>
    <dgm:cxn modelId="{BAAC81E7-57C8-7942-8F2E-7B9EA7DFFBCF}" type="presParOf" srcId="{7CF1704B-2687-0C42-82AB-F9787E7B41BC}" destId="{108423F1-4FFD-F649-8379-9D6B351B3DE4}" srcOrd="0" destOrd="0" presId="urn:microsoft.com/office/officeart/2005/8/layout/hierarchy1"/>
    <dgm:cxn modelId="{123B59BB-19AC-0949-8258-C54F36D1E4CF}" type="presParOf" srcId="{108423F1-4FFD-F649-8379-9D6B351B3DE4}" destId="{C0FC070F-0A31-4546-8DE7-AA38E5132123}" srcOrd="0" destOrd="0" presId="urn:microsoft.com/office/officeart/2005/8/layout/hierarchy1"/>
    <dgm:cxn modelId="{DBD4AE0D-B585-F840-82CE-57904067B320}" type="presParOf" srcId="{108423F1-4FFD-F649-8379-9D6B351B3DE4}" destId="{3BB9B239-621D-F644-80FF-57A0614C5CE9}" srcOrd="1" destOrd="0" presId="urn:microsoft.com/office/officeart/2005/8/layout/hierarchy1"/>
    <dgm:cxn modelId="{E3511DC3-4EFD-D449-B62A-272379B35106}" type="presParOf" srcId="{7CF1704B-2687-0C42-82AB-F9787E7B41BC}" destId="{48A4369E-6154-C643-B6DD-27F27824C8A5}" srcOrd="1" destOrd="0" presId="urn:microsoft.com/office/officeart/2005/8/layout/hierarchy1"/>
    <dgm:cxn modelId="{EAED430A-7FD8-D949-BE25-1011C89227B5}" type="presParOf" srcId="{05605C9D-BDA9-E64A-A5E1-151320D82EF8}" destId="{8DD203B2-2F8A-B846-8F2C-659D69676887}" srcOrd="4" destOrd="0" presId="urn:microsoft.com/office/officeart/2005/8/layout/hierarchy1"/>
    <dgm:cxn modelId="{680CB803-82E0-DC44-BEE6-5BB5908FC26A}" type="presParOf" srcId="{05605C9D-BDA9-E64A-A5E1-151320D82EF8}" destId="{5B5170D6-6E87-E140-AEA8-7A29C2291199}" srcOrd="5" destOrd="0" presId="urn:microsoft.com/office/officeart/2005/8/layout/hierarchy1"/>
    <dgm:cxn modelId="{17D38F20-BCAB-DA4E-ABF4-84972355E0DC}" type="presParOf" srcId="{5B5170D6-6E87-E140-AEA8-7A29C2291199}" destId="{259E748C-B51E-7844-A627-05E8695EBEA2}" srcOrd="0" destOrd="0" presId="urn:microsoft.com/office/officeart/2005/8/layout/hierarchy1"/>
    <dgm:cxn modelId="{DCB879EF-993E-8444-8382-E2947A43F8CA}" type="presParOf" srcId="{259E748C-B51E-7844-A627-05E8695EBEA2}" destId="{BF5C1F16-5E57-744A-9056-349A5DBA87EE}" srcOrd="0" destOrd="0" presId="urn:microsoft.com/office/officeart/2005/8/layout/hierarchy1"/>
    <dgm:cxn modelId="{4B111D01-A4BF-4C4C-BDCC-F181BD449E93}" type="presParOf" srcId="{259E748C-B51E-7844-A627-05E8695EBEA2}" destId="{E70400C3-38A4-5343-BE52-CA06E8F7409A}" srcOrd="1" destOrd="0" presId="urn:microsoft.com/office/officeart/2005/8/layout/hierarchy1"/>
    <dgm:cxn modelId="{9C56A671-B44C-CC41-960B-21181BD03EF8}" type="presParOf" srcId="{5B5170D6-6E87-E140-AEA8-7A29C2291199}" destId="{D28FFA71-0B8F-824A-9DE4-183A0560FD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7B77AF-D51D-B14F-82BF-D26D5C1FFA9B}" type="doc">
      <dgm:prSet loTypeId="urn:microsoft.com/office/officeart/2005/8/layout/hierarchy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C2C98-F2E4-DD40-9163-DF222D3D3EF8}">
      <dgm:prSet phldrT="[Text]"/>
      <dgm:spPr/>
      <dgm:t>
        <a:bodyPr/>
        <a:lstStyle/>
        <a:p>
          <a:r>
            <a:rPr lang="en-US" dirty="0"/>
            <a:t>SE User Study Corpus</a:t>
          </a:r>
        </a:p>
      </dgm:t>
    </dgm:pt>
    <dgm:pt modelId="{CBD773C3-52A6-734E-86C4-F12C3243DA11}" type="parTrans" cxnId="{25E03C9D-4B99-CC46-AAB7-AB21F4060914}">
      <dgm:prSet/>
      <dgm:spPr/>
      <dgm:t>
        <a:bodyPr/>
        <a:lstStyle/>
        <a:p>
          <a:endParaRPr lang="en-US"/>
        </a:p>
      </dgm:t>
    </dgm:pt>
    <dgm:pt modelId="{70913FE4-8AB2-2C4A-9235-49C7AC3A8074}" type="sibTrans" cxnId="{25E03C9D-4B99-CC46-AAB7-AB21F4060914}">
      <dgm:prSet/>
      <dgm:spPr/>
      <dgm:t>
        <a:bodyPr/>
        <a:lstStyle/>
        <a:p>
          <a:endParaRPr lang="en-US"/>
        </a:p>
      </dgm:t>
    </dgm:pt>
    <dgm:pt modelId="{45E6E01C-8A66-0F42-8F78-8BAEC36BB59F}">
      <dgm:prSet phldrT="[Text]"/>
      <dgm:spPr/>
      <dgm:t>
        <a:bodyPr/>
        <a:lstStyle/>
        <a:p>
          <a:r>
            <a:rPr lang="en-US" dirty="0"/>
            <a:t>16 New approach/technique</a:t>
          </a:r>
        </a:p>
      </dgm:t>
    </dgm:pt>
    <dgm:pt modelId="{7BC18DA6-EA20-A448-93F6-A2C2192F8EED}" type="parTrans" cxnId="{3D757988-927F-874B-91F3-09CEEA130454}">
      <dgm:prSet/>
      <dgm:spPr/>
      <dgm:t>
        <a:bodyPr/>
        <a:lstStyle/>
        <a:p>
          <a:endParaRPr lang="en-US"/>
        </a:p>
      </dgm:t>
    </dgm:pt>
    <dgm:pt modelId="{8F0ADBCE-4057-2341-81B4-9BE479FBC7BE}" type="sibTrans" cxnId="{3D757988-927F-874B-91F3-09CEEA130454}">
      <dgm:prSet/>
      <dgm:spPr/>
      <dgm:t>
        <a:bodyPr/>
        <a:lstStyle/>
        <a:p>
          <a:endParaRPr lang="en-US"/>
        </a:p>
      </dgm:t>
    </dgm:pt>
    <dgm:pt modelId="{CA20473B-B09A-B04C-B5EE-8E00A70D90AC}">
      <dgm:prSet phldrT="[Text]"/>
      <dgm:spPr/>
      <dgm:t>
        <a:bodyPr/>
        <a:lstStyle/>
        <a:p>
          <a:r>
            <a:rPr lang="en-US" dirty="0"/>
            <a:t>33 New tool</a:t>
          </a:r>
        </a:p>
      </dgm:t>
    </dgm:pt>
    <dgm:pt modelId="{E5E190BE-6DD8-C447-8AB4-620B7EF9E4BE}" type="parTrans" cxnId="{BD36F4A3-BFC1-004A-920D-8A8084A101E4}">
      <dgm:prSet/>
      <dgm:spPr/>
      <dgm:t>
        <a:bodyPr/>
        <a:lstStyle/>
        <a:p>
          <a:endParaRPr lang="en-US"/>
        </a:p>
      </dgm:t>
    </dgm:pt>
    <dgm:pt modelId="{74E494DD-F463-FC4E-8436-00BF772FFC16}" type="sibTrans" cxnId="{BD36F4A3-BFC1-004A-920D-8A8084A101E4}">
      <dgm:prSet/>
      <dgm:spPr/>
      <dgm:t>
        <a:bodyPr/>
        <a:lstStyle/>
        <a:p>
          <a:endParaRPr lang="en-US"/>
        </a:p>
      </dgm:t>
    </dgm:pt>
    <dgm:pt modelId="{E71F3D89-DF8E-904D-95C6-50D4B4A4D3B5}">
      <dgm:prSet phldrT="[Text]"/>
      <dgm:spPr/>
      <dgm:t>
        <a:bodyPr/>
        <a:lstStyle/>
        <a:p>
          <a:r>
            <a:rPr lang="en-US" dirty="0"/>
            <a:t>11 Empirical/Exploratory study</a:t>
          </a:r>
        </a:p>
      </dgm:t>
    </dgm:pt>
    <dgm:pt modelId="{E5BEF43F-7839-E844-B58B-9258DCADFBF2}" type="parTrans" cxnId="{4B8A2E8D-7AEC-3741-86DB-5CFE8BD72C8D}">
      <dgm:prSet/>
      <dgm:spPr/>
      <dgm:t>
        <a:bodyPr/>
        <a:lstStyle/>
        <a:p>
          <a:endParaRPr lang="en-US"/>
        </a:p>
      </dgm:t>
    </dgm:pt>
    <dgm:pt modelId="{791577EA-C96D-A544-9A36-92437F26BD10}" type="sibTrans" cxnId="{4B8A2E8D-7AEC-3741-86DB-5CFE8BD72C8D}">
      <dgm:prSet/>
      <dgm:spPr/>
      <dgm:t>
        <a:bodyPr/>
        <a:lstStyle/>
        <a:p>
          <a:endParaRPr lang="en-US"/>
        </a:p>
      </dgm:t>
    </dgm:pt>
    <dgm:pt modelId="{13E71135-5387-A44F-86A0-8363224AC95E}" type="pres">
      <dgm:prSet presAssocID="{797B77AF-D51D-B14F-82BF-D26D5C1FFA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05E50C-7DA8-9747-86A7-D406F245F746}" type="pres">
      <dgm:prSet presAssocID="{016C2C98-F2E4-DD40-9163-DF222D3D3EF8}" presName="vertOne" presStyleCnt="0"/>
      <dgm:spPr/>
    </dgm:pt>
    <dgm:pt modelId="{AD808AE9-6142-E344-BDCB-F5A9B98BA5DE}" type="pres">
      <dgm:prSet presAssocID="{016C2C98-F2E4-DD40-9163-DF222D3D3EF8}" presName="txOne" presStyleLbl="node0" presStyleIdx="0" presStyleCnt="1" custLinFactNeighborX="-6730" custLinFactNeighborY="-52877">
        <dgm:presLayoutVars>
          <dgm:chPref val="3"/>
        </dgm:presLayoutVars>
      </dgm:prSet>
      <dgm:spPr/>
    </dgm:pt>
    <dgm:pt modelId="{995DB4DB-84AF-0742-B23B-E795F158B711}" type="pres">
      <dgm:prSet presAssocID="{016C2C98-F2E4-DD40-9163-DF222D3D3EF8}" presName="parTransOne" presStyleCnt="0"/>
      <dgm:spPr/>
    </dgm:pt>
    <dgm:pt modelId="{3D29D057-AC37-DC49-9672-7AE7B0FA00DE}" type="pres">
      <dgm:prSet presAssocID="{016C2C98-F2E4-DD40-9163-DF222D3D3EF8}" presName="horzOne" presStyleCnt="0"/>
      <dgm:spPr/>
    </dgm:pt>
    <dgm:pt modelId="{3295B519-AFD3-FA45-8EB4-850BB0F406F6}" type="pres">
      <dgm:prSet presAssocID="{45E6E01C-8A66-0F42-8F78-8BAEC36BB59F}" presName="vertTwo" presStyleCnt="0"/>
      <dgm:spPr/>
    </dgm:pt>
    <dgm:pt modelId="{1330E69B-4432-FB40-9D56-2167CFB4320E}" type="pres">
      <dgm:prSet presAssocID="{45E6E01C-8A66-0F42-8F78-8BAEC36BB59F}" presName="txTwo" presStyleLbl="node2" presStyleIdx="0" presStyleCnt="3">
        <dgm:presLayoutVars>
          <dgm:chPref val="3"/>
        </dgm:presLayoutVars>
      </dgm:prSet>
      <dgm:spPr/>
    </dgm:pt>
    <dgm:pt modelId="{C57C5E3C-61A9-ED42-A1FB-B23C7029FE97}" type="pres">
      <dgm:prSet presAssocID="{45E6E01C-8A66-0F42-8F78-8BAEC36BB59F}" presName="horzTwo" presStyleCnt="0"/>
      <dgm:spPr/>
    </dgm:pt>
    <dgm:pt modelId="{85B76DC8-2CAC-3B40-8BBD-DC5D6B428598}" type="pres">
      <dgm:prSet presAssocID="{8F0ADBCE-4057-2341-81B4-9BE479FBC7BE}" presName="sibSpaceTwo" presStyleCnt="0"/>
      <dgm:spPr/>
    </dgm:pt>
    <dgm:pt modelId="{251BE793-9BDD-1740-A0A6-20C48B22BE41}" type="pres">
      <dgm:prSet presAssocID="{CA20473B-B09A-B04C-B5EE-8E00A70D90AC}" presName="vertTwo" presStyleCnt="0"/>
      <dgm:spPr/>
    </dgm:pt>
    <dgm:pt modelId="{31D3867F-D78A-3446-BF35-08B4691BF6EB}" type="pres">
      <dgm:prSet presAssocID="{CA20473B-B09A-B04C-B5EE-8E00A70D90AC}" presName="txTwo" presStyleLbl="node2" presStyleIdx="1" presStyleCnt="3">
        <dgm:presLayoutVars>
          <dgm:chPref val="3"/>
        </dgm:presLayoutVars>
      </dgm:prSet>
      <dgm:spPr/>
    </dgm:pt>
    <dgm:pt modelId="{33340F92-8D2E-B141-AFCD-F62E00ADBD13}" type="pres">
      <dgm:prSet presAssocID="{CA20473B-B09A-B04C-B5EE-8E00A70D90AC}" presName="horzTwo" presStyleCnt="0"/>
      <dgm:spPr/>
    </dgm:pt>
    <dgm:pt modelId="{5D76ADD5-66FD-F94B-BD21-8028746FF365}" type="pres">
      <dgm:prSet presAssocID="{74E494DD-F463-FC4E-8436-00BF772FFC16}" presName="sibSpaceTwo" presStyleCnt="0"/>
      <dgm:spPr/>
    </dgm:pt>
    <dgm:pt modelId="{F75885C1-1489-514D-AFC4-88E23F79890C}" type="pres">
      <dgm:prSet presAssocID="{E71F3D89-DF8E-904D-95C6-50D4B4A4D3B5}" presName="vertTwo" presStyleCnt="0"/>
      <dgm:spPr/>
    </dgm:pt>
    <dgm:pt modelId="{AB680E65-DFFF-5546-9AE1-A945D752C9EB}" type="pres">
      <dgm:prSet presAssocID="{E71F3D89-DF8E-904D-95C6-50D4B4A4D3B5}" presName="txTwo" presStyleLbl="node2" presStyleIdx="2" presStyleCnt="3">
        <dgm:presLayoutVars>
          <dgm:chPref val="3"/>
        </dgm:presLayoutVars>
      </dgm:prSet>
      <dgm:spPr/>
    </dgm:pt>
    <dgm:pt modelId="{C0545B95-28BE-DC4C-922D-2C152397F1EB}" type="pres">
      <dgm:prSet presAssocID="{E71F3D89-DF8E-904D-95C6-50D4B4A4D3B5}" presName="horzTwo" presStyleCnt="0"/>
      <dgm:spPr/>
    </dgm:pt>
  </dgm:ptLst>
  <dgm:cxnLst>
    <dgm:cxn modelId="{8F870D08-91A3-7547-B9E6-941FF475AC1D}" type="presOf" srcId="{45E6E01C-8A66-0F42-8F78-8BAEC36BB59F}" destId="{1330E69B-4432-FB40-9D56-2167CFB4320E}" srcOrd="0" destOrd="0" presId="urn:microsoft.com/office/officeart/2005/8/layout/hierarchy4"/>
    <dgm:cxn modelId="{F8577C0A-986A-D549-B2DA-AB3E7E1CACC3}" type="presOf" srcId="{016C2C98-F2E4-DD40-9163-DF222D3D3EF8}" destId="{AD808AE9-6142-E344-BDCB-F5A9B98BA5DE}" srcOrd="0" destOrd="0" presId="urn:microsoft.com/office/officeart/2005/8/layout/hierarchy4"/>
    <dgm:cxn modelId="{3D757988-927F-874B-91F3-09CEEA130454}" srcId="{016C2C98-F2E4-DD40-9163-DF222D3D3EF8}" destId="{45E6E01C-8A66-0F42-8F78-8BAEC36BB59F}" srcOrd="0" destOrd="0" parTransId="{7BC18DA6-EA20-A448-93F6-A2C2192F8EED}" sibTransId="{8F0ADBCE-4057-2341-81B4-9BE479FBC7BE}"/>
    <dgm:cxn modelId="{4B8A2E8D-7AEC-3741-86DB-5CFE8BD72C8D}" srcId="{016C2C98-F2E4-DD40-9163-DF222D3D3EF8}" destId="{E71F3D89-DF8E-904D-95C6-50D4B4A4D3B5}" srcOrd="2" destOrd="0" parTransId="{E5BEF43F-7839-E844-B58B-9258DCADFBF2}" sibTransId="{791577EA-C96D-A544-9A36-92437F26BD10}"/>
    <dgm:cxn modelId="{25E03C9D-4B99-CC46-AAB7-AB21F4060914}" srcId="{797B77AF-D51D-B14F-82BF-D26D5C1FFA9B}" destId="{016C2C98-F2E4-DD40-9163-DF222D3D3EF8}" srcOrd="0" destOrd="0" parTransId="{CBD773C3-52A6-734E-86C4-F12C3243DA11}" sibTransId="{70913FE4-8AB2-2C4A-9235-49C7AC3A8074}"/>
    <dgm:cxn modelId="{BD36F4A3-BFC1-004A-920D-8A8084A101E4}" srcId="{016C2C98-F2E4-DD40-9163-DF222D3D3EF8}" destId="{CA20473B-B09A-B04C-B5EE-8E00A70D90AC}" srcOrd="1" destOrd="0" parTransId="{E5E190BE-6DD8-C447-8AB4-620B7EF9E4BE}" sibTransId="{74E494DD-F463-FC4E-8436-00BF772FFC16}"/>
    <dgm:cxn modelId="{59CDBAB1-F879-004B-B470-1BD1648CA404}" type="presOf" srcId="{CA20473B-B09A-B04C-B5EE-8E00A70D90AC}" destId="{31D3867F-D78A-3446-BF35-08B4691BF6EB}" srcOrd="0" destOrd="0" presId="urn:microsoft.com/office/officeart/2005/8/layout/hierarchy4"/>
    <dgm:cxn modelId="{EF7C33C9-F4AF-944C-959D-BF1E8128DF38}" type="presOf" srcId="{797B77AF-D51D-B14F-82BF-D26D5C1FFA9B}" destId="{13E71135-5387-A44F-86A0-8363224AC95E}" srcOrd="0" destOrd="0" presId="urn:microsoft.com/office/officeart/2005/8/layout/hierarchy4"/>
    <dgm:cxn modelId="{C9E434E1-9415-7E48-B338-09ECC801B986}" type="presOf" srcId="{E71F3D89-DF8E-904D-95C6-50D4B4A4D3B5}" destId="{AB680E65-DFFF-5546-9AE1-A945D752C9EB}" srcOrd="0" destOrd="0" presId="urn:microsoft.com/office/officeart/2005/8/layout/hierarchy4"/>
    <dgm:cxn modelId="{4C285859-1E78-7A48-A39A-A5E74A971A16}" type="presParOf" srcId="{13E71135-5387-A44F-86A0-8363224AC95E}" destId="{0F05E50C-7DA8-9747-86A7-D406F245F746}" srcOrd="0" destOrd="0" presId="urn:microsoft.com/office/officeart/2005/8/layout/hierarchy4"/>
    <dgm:cxn modelId="{FEBB7EF4-49FC-6249-840F-7B998CA3E51B}" type="presParOf" srcId="{0F05E50C-7DA8-9747-86A7-D406F245F746}" destId="{AD808AE9-6142-E344-BDCB-F5A9B98BA5DE}" srcOrd="0" destOrd="0" presId="urn:microsoft.com/office/officeart/2005/8/layout/hierarchy4"/>
    <dgm:cxn modelId="{940D9870-E8B2-3644-A7CD-8F6073E2BE35}" type="presParOf" srcId="{0F05E50C-7DA8-9747-86A7-D406F245F746}" destId="{995DB4DB-84AF-0742-B23B-E795F158B711}" srcOrd="1" destOrd="0" presId="urn:microsoft.com/office/officeart/2005/8/layout/hierarchy4"/>
    <dgm:cxn modelId="{36948085-DC3E-974A-A55A-34677DDBD85F}" type="presParOf" srcId="{0F05E50C-7DA8-9747-86A7-D406F245F746}" destId="{3D29D057-AC37-DC49-9672-7AE7B0FA00DE}" srcOrd="2" destOrd="0" presId="urn:microsoft.com/office/officeart/2005/8/layout/hierarchy4"/>
    <dgm:cxn modelId="{18302990-6E60-1C46-9CC1-C2620204FB83}" type="presParOf" srcId="{3D29D057-AC37-DC49-9672-7AE7B0FA00DE}" destId="{3295B519-AFD3-FA45-8EB4-850BB0F406F6}" srcOrd="0" destOrd="0" presId="urn:microsoft.com/office/officeart/2005/8/layout/hierarchy4"/>
    <dgm:cxn modelId="{C06530B9-FF66-C44A-BBB3-E73CC0FE295B}" type="presParOf" srcId="{3295B519-AFD3-FA45-8EB4-850BB0F406F6}" destId="{1330E69B-4432-FB40-9D56-2167CFB4320E}" srcOrd="0" destOrd="0" presId="urn:microsoft.com/office/officeart/2005/8/layout/hierarchy4"/>
    <dgm:cxn modelId="{58BADD3A-9CDC-D343-943A-851E48371042}" type="presParOf" srcId="{3295B519-AFD3-FA45-8EB4-850BB0F406F6}" destId="{C57C5E3C-61A9-ED42-A1FB-B23C7029FE97}" srcOrd="1" destOrd="0" presId="urn:microsoft.com/office/officeart/2005/8/layout/hierarchy4"/>
    <dgm:cxn modelId="{0979C3DA-7949-0141-A48A-BE09680B198B}" type="presParOf" srcId="{3D29D057-AC37-DC49-9672-7AE7B0FA00DE}" destId="{85B76DC8-2CAC-3B40-8BBD-DC5D6B428598}" srcOrd="1" destOrd="0" presId="urn:microsoft.com/office/officeart/2005/8/layout/hierarchy4"/>
    <dgm:cxn modelId="{31AA28F7-C42E-1C4F-9B08-B9C90AEF936F}" type="presParOf" srcId="{3D29D057-AC37-DC49-9672-7AE7B0FA00DE}" destId="{251BE793-9BDD-1740-A0A6-20C48B22BE41}" srcOrd="2" destOrd="0" presId="urn:microsoft.com/office/officeart/2005/8/layout/hierarchy4"/>
    <dgm:cxn modelId="{8FBA8A89-20C6-2442-96E2-741741C049D4}" type="presParOf" srcId="{251BE793-9BDD-1740-A0A6-20C48B22BE41}" destId="{31D3867F-D78A-3446-BF35-08B4691BF6EB}" srcOrd="0" destOrd="0" presId="urn:microsoft.com/office/officeart/2005/8/layout/hierarchy4"/>
    <dgm:cxn modelId="{B44A540C-55DD-9B42-B1A9-9643CBC63A74}" type="presParOf" srcId="{251BE793-9BDD-1740-A0A6-20C48B22BE41}" destId="{33340F92-8D2E-B141-AFCD-F62E00ADBD13}" srcOrd="1" destOrd="0" presId="urn:microsoft.com/office/officeart/2005/8/layout/hierarchy4"/>
    <dgm:cxn modelId="{DE8B9478-68D3-CD41-A544-47BAE7997F8B}" type="presParOf" srcId="{3D29D057-AC37-DC49-9672-7AE7B0FA00DE}" destId="{5D76ADD5-66FD-F94B-BD21-8028746FF365}" srcOrd="3" destOrd="0" presId="urn:microsoft.com/office/officeart/2005/8/layout/hierarchy4"/>
    <dgm:cxn modelId="{B71F1ECB-C5D0-9E4C-B1CA-971ED5E7FB8D}" type="presParOf" srcId="{3D29D057-AC37-DC49-9672-7AE7B0FA00DE}" destId="{F75885C1-1489-514D-AFC4-88E23F79890C}" srcOrd="4" destOrd="0" presId="urn:microsoft.com/office/officeart/2005/8/layout/hierarchy4"/>
    <dgm:cxn modelId="{91087259-0534-8547-9ED7-5D6CB79C87C5}" type="presParOf" srcId="{F75885C1-1489-514D-AFC4-88E23F79890C}" destId="{AB680E65-DFFF-5546-9AE1-A945D752C9EB}" srcOrd="0" destOrd="0" presId="urn:microsoft.com/office/officeart/2005/8/layout/hierarchy4"/>
    <dgm:cxn modelId="{C63C4240-B391-794E-9F4A-9A20A316F6AD}" type="presParOf" srcId="{F75885C1-1489-514D-AFC4-88E23F79890C}" destId="{C0545B95-28BE-DC4C-922D-2C152397F1E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7DAA2F-372F-BE4F-BE4D-0784C1401EF0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DE71B6-94E0-3541-8B4C-23DE1ECEDCCC}">
      <dgm:prSet phldrT="[Text]" custT="1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Categorize Visualizations</a:t>
          </a:r>
        </a:p>
      </dgm:t>
    </dgm:pt>
    <dgm:pt modelId="{03578CAA-591B-2A4D-A1C7-4A8B0B51E89D}" type="parTrans" cxnId="{0F764555-F474-7E40-8FCB-2D2AA57DAED7}">
      <dgm:prSet/>
      <dgm:spPr/>
      <dgm:t>
        <a:bodyPr/>
        <a:lstStyle/>
        <a:p>
          <a:endParaRPr lang="en-US"/>
        </a:p>
      </dgm:t>
    </dgm:pt>
    <dgm:pt modelId="{A1A0DD17-FB54-D744-9F0E-DD3493212931}" type="sibTrans" cxnId="{0F764555-F474-7E40-8FCB-2D2AA57DAED7}">
      <dgm:prSet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endParaRPr lang="en-US"/>
        </a:p>
      </dgm:t>
    </dgm:pt>
    <dgm:pt modelId="{60DBFA78-B8F9-E748-A6E3-8C383BA89B0C}">
      <dgm:prSet phldrT="[Text]" custT="1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Categorize Metrics</a:t>
          </a:r>
        </a:p>
      </dgm:t>
    </dgm:pt>
    <dgm:pt modelId="{B6831E08-4FFF-F54D-ACB0-741C1819DC4A}" type="parTrans" cxnId="{5CA0E950-22D5-544C-A6A4-35D0AC6294D5}">
      <dgm:prSet/>
      <dgm:spPr/>
      <dgm:t>
        <a:bodyPr/>
        <a:lstStyle/>
        <a:p>
          <a:endParaRPr lang="en-US"/>
        </a:p>
      </dgm:t>
    </dgm:pt>
    <dgm:pt modelId="{B4AB1B24-7A74-0741-893B-2253EFBFCD89}" type="sibTrans" cxnId="{5CA0E950-22D5-544C-A6A4-35D0AC6294D5}">
      <dgm:prSet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endParaRPr lang="en-US"/>
        </a:p>
      </dgm:t>
    </dgm:pt>
    <dgm:pt modelId="{28EF0695-2140-6341-868D-9CE086310B78}">
      <dgm:prSet phldrT="[Text]" custT="1"/>
      <dgm:spPr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Correlation between Type of User Study and Visualizations and  Metrics</a:t>
          </a:r>
        </a:p>
      </dgm:t>
    </dgm:pt>
    <dgm:pt modelId="{71CB91EC-1802-774E-B1AF-88A324209AEC}" type="parTrans" cxnId="{998785A4-DD0E-4943-A912-846DC1904DF2}">
      <dgm:prSet/>
      <dgm:spPr/>
      <dgm:t>
        <a:bodyPr/>
        <a:lstStyle/>
        <a:p>
          <a:endParaRPr lang="en-US"/>
        </a:p>
      </dgm:t>
    </dgm:pt>
    <dgm:pt modelId="{BBAD96EB-B903-9946-A933-007920E4D880}" type="sibTrans" cxnId="{998785A4-DD0E-4943-A912-846DC1904DF2}">
      <dgm:prSet/>
      <dgm:spPr/>
      <dgm:t>
        <a:bodyPr/>
        <a:lstStyle/>
        <a:p>
          <a:endParaRPr lang="en-US"/>
        </a:p>
      </dgm:t>
    </dgm:pt>
    <dgm:pt modelId="{DF48A231-E320-1743-9765-65C5D4E16E91}" type="pres">
      <dgm:prSet presAssocID="{4F7DAA2F-372F-BE4F-BE4D-0784C1401EF0}" presName="outerComposite" presStyleCnt="0">
        <dgm:presLayoutVars>
          <dgm:chMax val="5"/>
          <dgm:dir/>
          <dgm:resizeHandles val="exact"/>
        </dgm:presLayoutVars>
      </dgm:prSet>
      <dgm:spPr/>
    </dgm:pt>
    <dgm:pt modelId="{65374246-09A6-EC49-B5B0-FFDCE1E75CF1}" type="pres">
      <dgm:prSet presAssocID="{4F7DAA2F-372F-BE4F-BE4D-0784C1401EF0}" presName="dummyMaxCanvas" presStyleCnt="0">
        <dgm:presLayoutVars/>
      </dgm:prSet>
      <dgm:spPr/>
    </dgm:pt>
    <dgm:pt modelId="{8BF02933-9457-6146-B2A3-9284DA10F5EC}" type="pres">
      <dgm:prSet presAssocID="{4F7DAA2F-372F-BE4F-BE4D-0784C1401EF0}" presName="ThreeNodes_1" presStyleLbl="node1" presStyleIdx="0" presStyleCnt="3">
        <dgm:presLayoutVars>
          <dgm:bulletEnabled val="1"/>
        </dgm:presLayoutVars>
      </dgm:prSet>
      <dgm:spPr/>
    </dgm:pt>
    <dgm:pt modelId="{81CBF8B2-B604-A745-9FAF-1FA7282549BB}" type="pres">
      <dgm:prSet presAssocID="{4F7DAA2F-372F-BE4F-BE4D-0784C1401EF0}" presName="ThreeNodes_2" presStyleLbl="node1" presStyleIdx="1" presStyleCnt="3">
        <dgm:presLayoutVars>
          <dgm:bulletEnabled val="1"/>
        </dgm:presLayoutVars>
      </dgm:prSet>
      <dgm:spPr/>
    </dgm:pt>
    <dgm:pt modelId="{D25C2E3E-9B9E-5649-A3E1-F5E7C704DE3F}" type="pres">
      <dgm:prSet presAssocID="{4F7DAA2F-372F-BE4F-BE4D-0784C1401EF0}" presName="ThreeNodes_3" presStyleLbl="node1" presStyleIdx="2" presStyleCnt="3" custScaleY="119364" custLinFactNeighborX="-140" custLinFactNeighborY="23764">
        <dgm:presLayoutVars>
          <dgm:bulletEnabled val="1"/>
        </dgm:presLayoutVars>
      </dgm:prSet>
      <dgm:spPr/>
    </dgm:pt>
    <dgm:pt modelId="{D88CA650-24D2-1C43-97A2-88742500CBE1}" type="pres">
      <dgm:prSet presAssocID="{4F7DAA2F-372F-BE4F-BE4D-0784C1401EF0}" presName="ThreeConn_1-2" presStyleLbl="fgAccFollowNode1" presStyleIdx="0" presStyleCnt="2">
        <dgm:presLayoutVars>
          <dgm:bulletEnabled val="1"/>
        </dgm:presLayoutVars>
      </dgm:prSet>
      <dgm:spPr/>
    </dgm:pt>
    <dgm:pt modelId="{FAB89A28-B3A7-0A4D-BD59-E0902737BE68}" type="pres">
      <dgm:prSet presAssocID="{4F7DAA2F-372F-BE4F-BE4D-0784C1401EF0}" presName="ThreeConn_2-3" presStyleLbl="fgAccFollowNode1" presStyleIdx="1" presStyleCnt="2">
        <dgm:presLayoutVars>
          <dgm:bulletEnabled val="1"/>
        </dgm:presLayoutVars>
      </dgm:prSet>
      <dgm:spPr/>
    </dgm:pt>
    <dgm:pt modelId="{64CBDD3F-DAD8-C544-A690-8607A2F7A4F9}" type="pres">
      <dgm:prSet presAssocID="{4F7DAA2F-372F-BE4F-BE4D-0784C1401EF0}" presName="ThreeNodes_1_text" presStyleLbl="node1" presStyleIdx="2" presStyleCnt="3">
        <dgm:presLayoutVars>
          <dgm:bulletEnabled val="1"/>
        </dgm:presLayoutVars>
      </dgm:prSet>
      <dgm:spPr/>
    </dgm:pt>
    <dgm:pt modelId="{6DBE5C50-122D-9649-85E0-38194B3A2D16}" type="pres">
      <dgm:prSet presAssocID="{4F7DAA2F-372F-BE4F-BE4D-0784C1401EF0}" presName="ThreeNodes_2_text" presStyleLbl="node1" presStyleIdx="2" presStyleCnt="3">
        <dgm:presLayoutVars>
          <dgm:bulletEnabled val="1"/>
        </dgm:presLayoutVars>
      </dgm:prSet>
      <dgm:spPr/>
    </dgm:pt>
    <dgm:pt modelId="{74BCD208-DC1D-8B45-803B-7DEEB7DAFEEE}" type="pres">
      <dgm:prSet presAssocID="{4F7DAA2F-372F-BE4F-BE4D-0784C1401EF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DE0DE03-BCA3-C64C-84F7-1DC825DC3500}" type="presOf" srcId="{60DBFA78-B8F9-E748-A6E3-8C383BA89B0C}" destId="{6DBE5C50-122D-9649-85E0-38194B3A2D16}" srcOrd="1" destOrd="0" presId="urn:microsoft.com/office/officeart/2005/8/layout/vProcess5"/>
    <dgm:cxn modelId="{5CA0E950-22D5-544C-A6A4-35D0AC6294D5}" srcId="{4F7DAA2F-372F-BE4F-BE4D-0784C1401EF0}" destId="{60DBFA78-B8F9-E748-A6E3-8C383BA89B0C}" srcOrd="1" destOrd="0" parTransId="{B6831E08-4FFF-F54D-ACB0-741C1819DC4A}" sibTransId="{B4AB1B24-7A74-0741-893B-2253EFBFCD89}"/>
    <dgm:cxn modelId="{0F764555-F474-7E40-8FCB-2D2AA57DAED7}" srcId="{4F7DAA2F-372F-BE4F-BE4D-0784C1401EF0}" destId="{E7DE71B6-94E0-3541-8B4C-23DE1ECEDCCC}" srcOrd="0" destOrd="0" parTransId="{03578CAA-591B-2A4D-A1C7-4A8B0B51E89D}" sibTransId="{A1A0DD17-FB54-D744-9F0E-DD3493212931}"/>
    <dgm:cxn modelId="{30647A85-5CA9-FE44-AD0B-54726033C9C0}" type="presOf" srcId="{28EF0695-2140-6341-868D-9CE086310B78}" destId="{D25C2E3E-9B9E-5649-A3E1-F5E7C704DE3F}" srcOrd="0" destOrd="0" presId="urn:microsoft.com/office/officeart/2005/8/layout/vProcess5"/>
    <dgm:cxn modelId="{09DC8193-21A2-F94A-85A5-E118608397A7}" type="presOf" srcId="{28EF0695-2140-6341-868D-9CE086310B78}" destId="{74BCD208-DC1D-8B45-803B-7DEEB7DAFEEE}" srcOrd="1" destOrd="0" presId="urn:microsoft.com/office/officeart/2005/8/layout/vProcess5"/>
    <dgm:cxn modelId="{D89AA69E-31DB-E447-B02E-3DCA666D7807}" type="presOf" srcId="{E7DE71B6-94E0-3541-8B4C-23DE1ECEDCCC}" destId="{64CBDD3F-DAD8-C544-A690-8607A2F7A4F9}" srcOrd="1" destOrd="0" presId="urn:microsoft.com/office/officeart/2005/8/layout/vProcess5"/>
    <dgm:cxn modelId="{998785A4-DD0E-4943-A912-846DC1904DF2}" srcId="{4F7DAA2F-372F-BE4F-BE4D-0784C1401EF0}" destId="{28EF0695-2140-6341-868D-9CE086310B78}" srcOrd="2" destOrd="0" parTransId="{71CB91EC-1802-774E-B1AF-88A324209AEC}" sibTransId="{BBAD96EB-B903-9946-A933-007920E4D880}"/>
    <dgm:cxn modelId="{016679B7-83CE-F24D-8FB4-C9F359AF25E5}" type="presOf" srcId="{A1A0DD17-FB54-D744-9F0E-DD3493212931}" destId="{D88CA650-24D2-1C43-97A2-88742500CBE1}" srcOrd="0" destOrd="0" presId="urn:microsoft.com/office/officeart/2005/8/layout/vProcess5"/>
    <dgm:cxn modelId="{0B7ECAC1-DB9A-254C-A9DC-36BB6DF8F7C1}" type="presOf" srcId="{4F7DAA2F-372F-BE4F-BE4D-0784C1401EF0}" destId="{DF48A231-E320-1743-9765-65C5D4E16E91}" srcOrd="0" destOrd="0" presId="urn:microsoft.com/office/officeart/2005/8/layout/vProcess5"/>
    <dgm:cxn modelId="{3EEB08C3-E79A-4145-B9E5-6D6BA204CE60}" type="presOf" srcId="{B4AB1B24-7A74-0741-893B-2253EFBFCD89}" destId="{FAB89A28-B3A7-0A4D-BD59-E0902737BE68}" srcOrd="0" destOrd="0" presId="urn:microsoft.com/office/officeart/2005/8/layout/vProcess5"/>
    <dgm:cxn modelId="{4F9A11E3-D4F6-A849-AF10-32A44721E7AE}" type="presOf" srcId="{E7DE71B6-94E0-3541-8B4C-23DE1ECEDCCC}" destId="{8BF02933-9457-6146-B2A3-9284DA10F5EC}" srcOrd="0" destOrd="0" presId="urn:microsoft.com/office/officeart/2005/8/layout/vProcess5"/>
    <dgm:cxn modelId="{B3D259EB-9CFE-0248-B28D-9E07523494DE}" type="presOf" srcId="{60DBFA78-B8F9-E748-A6E3-8C383BA89B0C}" destId="{81CBF8B2-B604-A745-9FAF-1FA7282549BB}" srcOrd="0" destOrd="0" presId="urn:microsoft.com/office/officeart/2005/8/layout/vProcess5"/>
    <dgm:cxn modelId="{5B56EDD5-D166-DA42-A146-0461AC139BCB}" type="presParOf" srcId="{DF48A231-E320-1743-9765-65C5D4E16E91}" destId="{65374246-09A6-EC49-B5B0-FFDCE1E75CF1}" srcOrd="0" destOrd="0" presId="urn:microsoft.com/office/officeart/2005/8/layout/vProcess5"/>
    <dgm:cxn modelId="{C940CAD4-6EC4-484C-84AA-CCCE1B52817E}" type="presParOf" srcId="{DF48A231-E320-1743-9765-65C5D4E16E91}" destId="{8BF02933-9457-6146-B2A3-9284DA10F5EC}" srcOrd="1" destOrd="0" presId="urn:microsoft.com/office/officeart/2005/8/layout/vProcess5"/>
    <dgm:cxn modelId="{7F4B78D8-1B3A-2B4D-8C70-3CF2452C3E35}" type="presParOf" srcId="{DF48A231-E320-1743-9765-65C5D4E16E91}" destId="{81CBF8B2-B604-A745-9FAF-1FA7282549BB}" srcOrd="2" destOrd="0" presId="urn:microsoft.com/office/officeart/2005/8/layout/vProcess5"/>
    <dgm:cxn modelId="{4D051168-A3AC-FF4B-A785-08AC6B4B3197}" type="presParOf" srcId="{DF48A231-E320-1743-9765-65C5D4E16E91}" destId="{D25C2E3E-9B9E-5649-A3E1-F5E7C704DE3F}" srcOrd="3" destOrd="0" presId="urn:microsoft.com/office/officeart/2005/8/layout/vProcess5"/>
    <dgm:cxn modelId="{63CE17EE-EA03-6C40-AE92-84A541B273BB}" type="presParOf" srcId="{DF48A231-E320-1743-9765-65C5D4E16E91}" destId="{D88CA650-24D2-1C43-97A2-88742500CBE1}" srcOrd="4" destOrd="0" presId="urn:microsoft.com/office/officeart/2005/8/layout/vProcess5"/>
    <dgm:cxn modelId="{0D4111B4-0116-0D41-8FD9-DE4B07A3EE07}" type="presParOf" srcId="{DF48A231-E320-1743-9765-65C5D4E16E91}" destId="{FAB89A28-B3A7-0A4D-BD59-E0902737BE68}" srcOrd="5" destOrd="0" presId="urn:microsoft.com/office/officeart/2005/8/layout/vProcess5"/>
    <dgm:cxn modelId="{13CCBB3D-CFB8-0048-8C46-E590989A2DFC}" type="presParOf" srcId="{DF48A231-E320-1743-9765-65C5D4E16E91}" destId="{64CBDD3F-DAD8-C544-A690-8607A2F7A4F9}" srcOrd="6" destOrd="0" presId="urn:microsoft.com/office/officeart/2005/8/layout/vProcess5"/>
    <dgm:cxn modelId="{F4597B75-11BC-C641-88FC-57ABBC570009}" type="presParOf" srcId="{DF48A231-E320-1743-9765-65C5D4E16E91}" destId="{6DBE5C50-122D-9649-85E0-38194B3A2D16}" srcOrd="7" destOrd="0" presId="urn:microsoft.com/office/officeart/2005/8/layout/vProcess5"/>
    <dgm:cxn modelId="{693A0CE7-3369-2945-AD46-DA85DAD4DDB2}" type="presParOf" srcId="{DF48A231-E320-1743-9765-65C5D4E16E91}" destId="{74BCD208-DC1D-8B45-803B-7DEEB7DAFEE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74DC73-7A99-9441-A713-928837C9FC0F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FF9337-3F09-FE47-9DE7-37C3A6E903BB}">
      <dgm:prSet phldrT="[Text]"/>
      <dgm:spPr/>
      <dgm:t>
        <a:bodyPr/>
        <a:lstStyle/>
        <a:p>
          <a:r>
            <a:rPr lang="en-US" dirty="0" err="1"/>
            <a:t>Github</a:t>
          </a:r>
          <a:r>
            <a:rPr lang="en-US" dirty="0"/>
            <a:t> Data</a:t>
          </a:r>
        </a:p>
      </dgm:t>
    </dgm:pt>
    <dgm:pt modelId="{C295D566-A0F0-9940-8115-10B8BC6B6608}" type="parTrans" cxnId="{8BA33EB0-8234-504C-8541-B0F2576480C4}">
      <dgm:prSet/>
      <dgm:spPr/>
      <dgm:t>
        <a:bodyPr/>
        <a:lstStyle/>
        <a:p>
          <a:endParaRPr lang="en-US"/>
        </a:p>
      </dgm:t>
    </dgm:pt>
    <dgm:pt modelId="{C3B5CF08-78A1-454B-A7AE-59BE75097CDF}" type="sibTrans" cxnId="{8BA33EB0-8234-504C-8541-B0F2576480C4}">
      <dgm:prSet/>
      <dgm:spPr/>
      <dgm:t>
        <a:bodyPr/>
        <a:lstStyle/>
        <a:p>
          <a:endParaRPr lang="en-US"/>
        </a:p>
      </dgm:t>
    </dgm:pt>
    <dgm:pt modelId="{11943D79-B5C6-EB4E-AF5A-EEA63430EE32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3B51190E-51CB-4940-87E2-D13B4ADDB961}" type="parTrans" cxnId="{FAF7B287-63E0-A64B-8FE3-57F17100C554}">
      <dgm:prSet/>
      <dgm:spPr/>
      <dgm:t>
        <a:bodyPr/>
        <a:lstStyle/>
        <a:p>
          <a:endParaRPr lang="en-US"/>
        </a:p>
      </dgm:t>
    </dgm:pt>
    <dgm:pt modelId="{E665136C-46A4-EB4C-B261-263847BF9D02}" type="sibTrans" cxnId="{FAF7B287-63E0-A64B-8FE3-57F17100C554}">
      <dgm:prSet/>
      <dgm:spPr/>
      <dgm:t>
        <a:bodyPr/>
        <a:lstStyle/>
        <a:p>
          <a:endParaRPr lang="en-US"/>
        </a:p>
      </dgm:t>
    </dgm:pt>
    <dgm:pt modelId="{A9B6B332-33CA-D445-BC9B-80690B6E36D4}" type="pres">
      <dgm:prSet presAssocID="{9D74DC73-7A99-9441-A713-928837C9FC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9E56A6-1B08-B049-AE85-24BE8B60AA56}" type="pres">
      <dgm:prSet presAssocID="{80FF9337-3F09-FE47-9DE7-37C3A6E903BB}" presName="hierRoot1" presStyleCnt="0"/>
      <dgm:spPr/>
    </dgm:pt>
    <dgm:pt modelId="{66B577A8-BAB4-FC47-993F-790986D7164A}" type="pres">
      <dgm:prSet presAssocID="{80FF9337-3F09-FE47-9DE7-37C3A6E903BB}" presName="composite" presStyleCnt="0"/>
      <dgm:spPr/>
    </dgm:pt>
    <dgm:pt modelId="{C9020C46-9BD4-BC4F-B796-5D7E56D8B2A3}" type="pres">
      <dgm:prSet presAssocID="{80FF9337-3F09-FE47-9DE7-37C3A6E903BB}" presName="image" presStyleLbl="node0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2CF73B-A334-234F-AE83-9011C7932C7E}" type="pres">
      <dgm:prSet presAssocID="{80FF9337-3F09-FE47-9DE7-37C3A6E903BB}" presName="text" presStyleLbl="revTx" presStyleIdx="0" presStyleCnt="2">
        <dgm:presLayoutVars>
          <dgm:chPref val="3"/>
        </dgm:presLayoutVars>
      </dgm:prSet>
      <dgm:spPr/>
    </dgm:pt>
    <dgm:pt modelId="{5884EA9F-52F3-5A42-B86F-1608B547736F}" type="pres">
      <dgm:prSet presAssocID="{80FF9337-3F09-FE47-9DE7-37C3A6E903BB}" presName="hierChild2" presStyleCnt="0"/>
      <dgm:spPr/>
    </dgm:pt>
    <dgm:pt modelId="{D7228C1C-CAFB-E14C-9F5B-5A13FDDC6971}" type="pres">
      <dgm:prSet presAssocID="{11943D79-B5C6-EB4E-AF5A-EEA63430EE32}" presName="hierRoot1" presStyleCnt="0"/>
      <dgm:spPr/>
    </dgm:pt>
    <dgm:pt modelId="{D2554C80-3082-6C47-A721-CA9A78A50347}" type="pres">
      <dgm:prSet presAssocID="{11943D79-B5C6-EB4E-AF5A-EEA63430EE32}" presName="composite" presStyleCnt="0"/>
      <dgm:spPr/>
    </dgm:pt>
    <dgm:pt modelId="{0A5D1719-1285-5346-AB81-B463D3CBEF41}" type="pres">
      <dgm:prSet presAssocID="{11943D79-B5C6-EB4E-AF5A-EEA63430EE32}" presName="image" presStyleLbl="node0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E1E2568B-3F3A-6542-9D3F-F2717EF1CAB2}" type="pres">
      <dgm:prSet presAssocID="{11943D79-B5C6-EB4E-AF5A-EEA63430EE32}" presName="text" presStyleLbl="revTx" presStyleIdx="1" presStyleCnt="2">
        <dgm:presLayoutVars>
          <dgm:chPref val="3"/>
        </dgm:presLayoutVars>
      </dgm:prSet>
      <dgm:spPr/>
    </dgm:pt>
    <dgm:pt modelId="{A056EB9D-00A7-D044-9B31-B5BA50A231A4}" type="pres">
      <dgm:prSet presAssocID="{11943D79-B5C6-EB4E-AF5A-EEA63430EE32}" presName="hierChild2" presStyleCnt="0"/>
      <dgm:spPr/>
    </dgm:pt>
  </dgm:ptLst>
  <dgm:cxnLst>
    <dgm:cxn modelId="{FAF7B287-63E0-A64B-8FE3-57F17100C554}" srcId="{9D74DC73-7A99-9441-A713-928837C9FC0F}" destId="{11943D79-B5C6-EB4E-AF5A-EEA63430EE32}" srcOrd="1" destOrd="0" parTransId="{3B51190E-51CB-4940-87E2-D13B4ADDB961}" sibTransId="{E665136C-46A4-EB4C-B261-263847BF9D02}"/>
    <dgm:cxn modelId="{8BA33EB0-8234-504C-8541-B0F2576480C4}" srcId="{9D74DC73-7A99-9441-A713-928837C9FC0F}" destId="{80FF9337-3F09-FE47-9DE7-37C3A6E903BB}" srcOrd="0" destOrd="0" parTransId="{C295D566-A0F0-9940-8115-10B8BC6B6608}" sibTransId="{C3B5CF08-78A1-454B-A7AE-59BE75097CDF}"/>
    <dgm:cxn modelId="{FB7A0BC8-A43A-3B4C-8F77-BDDD5D2958F2}" type="presOf" srcId="{80FF9337-3F09-FE47-9DE7-37C3A6E903BB}" destId="{D22CF73B-A334-234F-AE83-9011C7932C7E}" srcOrd="0" destOrd="0" presId="urn:microsoft.com/office/officeart/2009/layout/CirclePictureHierarchy"/>
    <dgm:cxn modelId="{0396F3E6-44C3-E24C-BB80-AFECD84FBF8B}" type="presOf" srcId="{11943D79-B5C6-EB4E-AF5A-EEA63430EE32}" destId="{E1E2568B-3F3A-6542-9D3F-F2717EF1CAB2}" srcOrd="0" destOrd="0" presId="urn:microsoft.com/office/officeart/2009/layout/CirclePictureHierarchy"/>
    <dgm:cxn modelId="{7FC028F5-FE04-9240-85AC-CA75BC918789}" type="presOf" srcId="{9D74DC73-7A99-9441-A713-928837C9FC0F}" destId="{A9B6B332-33CA-D445-BC9B-80690B6E36D4}" srcOrd="0" destOrd="0" presId="urn:microsoft.com/office/officeart/2009/layout/CirclePictureHierarchy"/>
    <dgm:cxn modelId="{A4BAD04F-4692-5D4A-9003-BEF84BF56902}" type="presParOf" srcId="{A9B6B332-33CA-D445-BC9B-80690B6E36D4}" destId="{A39E56A6-1B08-B049-AE85-24BE8B60AA56}" srcOrd="0" destOrd="0" presId="urn:microsoft.com/office/officeart/2009/layout/CirclePictureHierarchy"/>
    <dgm:cxn modelId="{830EA326-C03A-ED49-B701-8C280A64CCA2}" type="presParOf" srcId="{A39E56A6-1B08-B049-AE85-24BE8B60AA56}" destId="{66B577A8-BAB4-FC47-993F-790986D7164A}" srcOrd="0" destOrd="0" presId="urn:microsoft.com/office/officeart/2009/layout/CirclePictureHierarchy"/>
    <dgm:cxn modelId="{1D4BA5B4-CEBB-0546-97D9-98D6B501CF98}" type="presParOf" srcId="{66B577A8-BAB4-FC47-993F-790986D7164A}" destId="{C9020C46-9BD4-BC4F-B796-5D7E56D8B2A3}" srcOrd="0" destOrd="0" presId="urn:microsoft.com/office/officeart/2009/layout/CirclePictureHierarchy"/>
    <dgm:cxn modelId="{B9095B20-B39E-B345-B996-748F52D3446D}" type="presParOf" srcId="{66B577A8-BAB4-FC47-993F-790986D7164A}" destId="{D22CF73B-A334-234F-AE83-9011C7932C7E}" srcOrd="1" destOrd="0" presId="urn:microsoft.com/office/officeart/2009/layout/CirclePictureHierarchy"/>
    <dgm:cxn modelId="{1DDDB1EC-71CF-DE43-B9AB-458D4D192A56}" type="presParOf" srcId="{A39E56A6-1B08-B049-AE85-24BE8B60AA56}" destId="{5884EA9F-52F3-5A42-B86F-1608B547736F}" srcOrd="1" destOrd="0" presId="urn:microsoft.com/office/officeart/2009/layout/CirclePictureHierarchy"/>
    <dgm:cxn modelId="{E581425A-4EFE-FF4D-9799-1A301C066A3D}" type="presParOf" srcId="{A9B6B332-33CA-D445-BC9B-80690B6E36D4}" destId="{D7228C1C-CAFB-E14C-9F5B-5A13FDDC6971}" srcOrd="1" destOrd="0" presId="urn:microsoft.com/office/officeart/2009/layout/CirclePictureHierarchy"/>
    <dgm:cxn modelId="{33337B9D-88E4-B148-804F-6CA32F3B3E77}" type="presParOf" srcId="{D7228C1C-CAFB-E14C-9F5B-5A13FDDC6971}" destId="{D2554C80-3082-6C47-A721-CA9A78A50347}" srcOrd="0" destOrd="0" presId="urn:microsoft.com/office/officeart/2009/layout/CirclePictureHierarchy"/>
    <dgm:cxn modelId="{020CF2EF-2B20-C344-8CEA-58D10900D54B}" type="presParOf" srcId="{D2554C80-3082-6C47-A721-CA9A78A50347}" destId="{0A5D1719-1285-5346-AB81-B463D3CBEF41}" srcOrd="0" destOrd="0" presId="urn:microsoft.com/office/officeart/2009/layout/CirclePictureHierarchy"/>
    <dgm:cxn modelId="{D7EA968A-812A-7141-8B8B-B6497C2DB915}" type="presParOf" srcId="{D2554C80-3082-6C47-A721-CA9A78A50347}" destId="{E1E2568B-3F3A-6542-9D3F-F2717EF1CAB2}" srcOrd="1" destOrd="0" presId="urn:microsoft.com/office/officeart/2009/layout/CirclePictureHierarchy"/>
    <dgm:cxn modelId="{9A57CF7B-99FD-4D48-90FD-C1E1D5C8B013}" type="presParOf" srcId="{D7228C1C-CAFB-E14C-9F5B-5A13FDDC6971}" destId="{A056EB9D-00A7-D044-9B31-B5BA50A231A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203B2-2F8A-B846-8F2C-659D69676887}">
      <dsp:nvSpPr>
        <dsp:cNvPr id="0" name=""/>
        <dsp:cNvSpPr/>
      </dsp:nvSpPr>
      <dsp:spPr>
        <a:xfrm>
          <a:off x="4587329" y="3512171"/>
          <a:ext cx="3255524" cy="774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7912"/>
              </a:lnTo>
              <a:lnTo>
                <a:pt x="3255524" y="527912"/>
              </a:lnTo>
              <a:lnTo>
                <a:pt x="3255524" y="7746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05A48-DE16-0546-9B4B-B31E1EBC237C}">
      <dsp:nvSpPr>
        <dsp:cNvPr id="0" name=""/>
        <dsp:cNvSpPr/>
      </dsp:nvSpPr>
      <dsp:spPr>
        <a:xfrm>
          <a:off x="4541609" y="3512171"/>
          <a:ext cx="91440" cy="7746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74666"/>
              </a:lnTo>
            </a:path>
          </a:pathLst>
        </a:custGeom>
        <a:noFill/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9FE2D-7C73-AF48-8BCC-0BE35D65350B}">
      <dsp:nvSpPr>
        <dsp:cNvPr id="0" name=""/>
        <dsp:cNvSpPr/>
      </dsp:nvSpPr>
      <dsp:spPr>
        <a:xfrm>
          <a:off x="1331805" y="3512171"/>
          <a:ext cx="3255524" cy="774666"/>
        </a:xfrm>
        <a:custGeom>
          <a:avLst/>
          <a:gdLst/>
          <a:ahLst/>
          <a:cxnLst/>
          <a:rect l="0" t="0" r="0" b="0"/>
          <a:pathLst>
            <a:path>
              <a:moveTo>
                <a:pt x="3255524" y="0"/>
              </a:moveTo>
              <a:lnTo>
                <a:pt x="3255524" y="527912"/>
              </a:lnTo>
              <a:lnTo>
                <a:pt x="0" y="527912"/>
              </a:lnTo>
              <a:lnTo>
                <a:pt x="0" y="774666"/>
              </a:lnTo>
            </a:path>
          </a:pathLst>
        </a:custGeom>
        <a:noFill/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2F5C1-71C7-914D-A6BE-660CB0DE758F}">
      <dsp:nvSpPr>
        <dsp:cNvPr id="0" name=""/>
        <dsp:cNvSpPr/>
      </dsp:nvSpPr>
      <dsp:spPr>
        <a:xfrm>
          <a:off x="3255524" y="1820778"/>
          <a:ext cx="2663610" cy="1691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499EB-E0F6-294E-9535-0DCEC5D2594A}">
      <dsp:nvSpPr>
        <dsp:cNvPr id="0" name=""/>
        <dsp:cNvSpPr/>
      </dsp:nvSpPr>
      <dsp:spPr>
        <a:xfrm>
          <a:off x="3551481" y="2101937"/>
          <a:ext cx="2663610" cy="1691392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CSmith</a:t>
          </a:r>
          <a:r>
            <a:rPr lang="en-US" sz="3200" kern="1200" dirty="0"/>
            <a:t> Corpus</a:t>
          </a:r>
        </a:p>
      </dsp:txBody>
      <dsp:txXfrm>
        <a:off x="3601020" y="2151476"/>
        <a:ext cx="2564532" cy="1592314"/>
      </dsp:txXfrm>
    </dsp:sp>
    <dsp:sp modelId="{677988C8-AEB0-4845-8659-56C72588295C}">
      <dsp:nvSpPr>
        <dsp:cNvPr id="0" name=""/>
        <dsp:cNvSpPr/>
      </dsp:nvSpPr>
      <dsp:spPr>
        <a:xfrm>
          <a:off x="0" y="4286838"/>
          <a:ext cx="2663610" cy="1691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062B5-5E85-814E-A6A0-D8EDAF93590A}">
      <dsp:nvSpPr>
        <dsp:cNvPr id="0" name=""/>
        <dsp:cNvSpPr/>
      </dsp:nvSpPr>
      <dsp:spPr>
        <a:xfrm>
          <a:off x="295956" y="4567997"/>
          <a:ext cx="2663610" cy="1691392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57 Compiler Crash Bugs</a:t>
          </a:r>
        </a:p>
      </dsp:txBody>
      <dsp:txXfrm>
        <a:off x="345495" y="4617536"/>
        <a:ext cx="2564532" cy="1592314"/>
      </dsp:txXfrm>
    </dsp:sp>
    <dsp:sp modelId="{C0FC070F-0A31-4546-8DE7-AA38E5132123}">
      <dsp:nvSpPr>
        <dsp:cNvPr id="0" name=""/>
        <dsp:cNvSpPr/>
      </dsp:nvSpPr>
      <dsp:spPr>
        <a:xfrm>
          <a:off x="3255524" y="4286838"/>
          <a:ext cx="2663610" cy="1691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9B239-621D-F644-80FF-57A0614C5CE9}">
      <dsp:nvSpPr>
        <dsp:cNvPr id="0" name=""/>
        <dsp:cNvSpPr/>
      </dsp:nvSpPr>
      <dsp:spPr>
        <a:xfrm>
          <a:off x="3551481" y="4567997"/>
          <a:ext cx="2663610" cy="1691392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41 Wrong Bugs</a:t>
          </a:r>
        </a:p>
      </dsp:txBody>
      <dsp:txXfrm>
        <a:off x="3601020" y="4617536"/>
        <a:ext cx="2564532" cy="1592314"/>
      </dsp:txXfrm>
    </dsp:sp>
    <dsp:sp modelId="{BF5C1F16-5E57-744A-9056-349A5DBA87EE}">
      <dsp:nvSpPr>
        <dsp:cNvPr id="0" name=""/>
        <dsp:cNvSpPr/>
      </dsp:nvSpPr>
      <dsp:spPr>
        <a:xfrm>
          <a:off x="6511048" y="4286838"/>
          <a:ext cx="2663610" cy="16913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400C3-38A4-5343-BE52-CA06E8F7409A}">
      <dsp:nvSpPr>
        <dsp:cNvPr id="0" name=""/>
        <dsp:cNvSpPr/>
      </dsp:nvSpPr>
      <dsp:spPr>
        <a:xfrm>
          <a:off x="6807005" y="4567997"/>
          <a:ext cx="2663610" cy="1691392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gradFill flip="none" rotWithShape="1">
            <a:gsLst>
              <a:gs pos="84003">
                <a:srgbClr val="FFC79D"/>
              </a:gs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Random, non-buggy code</a:t>
          </a:r>
        </a:p>
      </dsp:txBody>
      <dsp:txXfrm>
        <a:off x="6856544" y="4617536"/>
        <a:ext cx="2564532" cy="1592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08AE9-6142-E344-BDCB-F5A9B98BA5DE}">
      <dsp:nvSpPr>
        <dsp:cNvPr id="0" name=""/>
        <dsp:cNvSpPr/>
      </dsp:nvSpPr>
      <dsp:spPr>
        <a:xfrm>
          <a:off x="0" y="0"/>
          <a:ext cx="9137427" cy="20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SE User Study Corpus</a:t>
          </a:r>
        </a:p>
      </dsp:txBody>
      <dsp:txXfrm>
        <a:off x="60632" y="60632"/>
        <a:ext cx="9016163" cy="1948880"/>
      </dsp:txXfrm>
    </dsp:sp>
    <dsp:sp modelId="{1330E69B-4432-FB40-9D56-2167CFB4320E}">
      <dsp:nvSpPr>
        <dsp:cNvPr id="0" name=""/>
        <dsp:cNvSpPr/>
      </dsp:nvSpPr>
      <dsp:spPr>
        <a:xfrm>
          <a:off x="3286" y="2313060"/>
          <a:ext cx="2884289" cy="20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16 New approach/technique</a:t>
          </a:r>
        </a:p>
      </dsp:txBody>
      <dsp:txXfrm>
        <a:off x="63918" y="2373692"/>
        <a:ext cx="2763025" cy="1948880"/>
      </dsp:txXfrm>
    </dsp:sp>
    <dsp:sp modelId="{31D3867F-D78A-3446-BF35-08B4691BF6EB}">
      <dsp:nvSpPr>
        <dsp:cNvPr id="0" name=""/>
        <dsp:cNvSpPr/>
      </dsp:nvSpPr>
      <dsp:spPr>
        <a:xfrm>
          <a:off x="3129855" y="2313060"/>
          <a:ext cx="2884289" cy="20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33 New tool</a:t>
          </a:r>
        </a:p>
      </dsp:txBody>
      <dsp:txXfrm>
        <a:off x="3190487" y="2373692"/>
        <a:ext cx="2763025" cy="1948880"/>
      </dsp:txXfrm>
    </dsp:sp>
    <dsp:sp modelId="{AB680E65-DFFF-5546-9AE1-A945D752C9EB}">
      <dsp:nvSpPr>
        <dsp:cNvPr id="0" name=""/>
        <dsp:cNvSpPr/>
      </dsp:nvSpPr>
      <dsp:spPr>
        <a:xfrm>
          <a:off x="6256424" y="2313060"/>
          <a:ext cx="2884289" cy="207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11 Empirical/Exploratory study</a:t>
          </a:r>
        </a:p>
      </dsp:txBody>
      <dsp:txXfrm>
        <a:off x="6317056" y="2373692"/>
        <a:ext cx="2763025" cy="1948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02933-9457-6146-B2A3-9284DA10F5EC}">
      <dsp:nvSpPr>
        <dsp:cNvPr id="0" name=""/>
        <dsp:cNvSpPr/>
      </dsp:nvSpPr>
      <dsp:spPr>
        <a:xfrm>
          <a:off x="0" y="-69019"/>
          <a:ext cx="8050022" cy="1425738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Categorize Visualizations</a:t>
          </a:r>
        </a:p>
      </dsp:txBody>
      <dsp:txXfrm>
        <a:off x="41758" y="-27261"/>
        <a:ext cx="6511540" cy="1342222"/>
      </dsp:txXfrm>
    </dsp:sp>
    <dsp:sp modelId="{81CBF8B2-B604-A745-9FAF-1FA7282549BB}">
      <dsp:nvSpPr>
        <dsp:cNvPr id="0" name=""/>
        <dsp:cNvSpPr/>
      </dsp:nvSpPr>
      <dsp:spPr>
        <a:xfrm>
          <a:off x="710296" y="1594341"/>
          <a:ext cx="8050022" cy="1425738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Categorize Metrics</a:t>
          </a:r>
        </a:p>
      </dsp:txBody>
      <dsp:txXfrm>
        <a:off x="752054" y="1636099"/>
        <a:ext cx="6329480" cy="1342222"/>
      </dsp:txXfrm>
    </dsp:sp>
    <dsp:sp modelId="{D25C2E3E-9B9E-5649-A3E1-F5E7C704DE3F}">
      <dsp:nvSpPr>
        <dsp:cNvPr id="0" name=""/>
        <dsp:cNvSpPr/>
      </dsp:nvSpPr>
      <dsp:spPr>
        <a:xfrm>
          <a:off x="1409322" y="3119662"/>
          <a:ext cx="8050022" cy="1701818"/>
        </a:xfrm>
        <a:prstGeom prst="roundRect">
          <a:avLst>
            <a:gd name="adj" fmla="val 10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Correlation between Type of User Study and Visualizations and  Metrics</a:t>
          </a:r>
        </a:p>
      </dsp:txBody>
      <dsp:txXfrm>
        <a:off x="1459167" y="3169507"/>
        <a:ext cx="6313306" cy="1602128"/>
      </dsp:txXfrm>
    </dsp:sp>
    <dsp:sp modelId="{D88CA650-24D2-1C43-97A2-88742500CBE1}">
      <dsp:nvSpPr>
        <dsp:cNvPr id="0" name=""/>
        <dsp:cNvSpPr/>
      </dsp:nvSpPr>
      <dsp:spPr>
        <a:xfrm>
          <a:off x="7123292" y="1012164"/>
          <a:ext cx="926729" cy="926729"/>
        </a:xfrm>
        <a:prstGeom prst="downArrow">
          <a:avLst>
            <a:gd name="adj1" fmla="val 55000"/>
            <a:gd name="adj2" fmla="val 45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31806" y="1012164"/>
        <a:ext cx="509701" cy="697364"/>
      </dsp:txXfrm>
    </dsp:sp>
    <dsp:sp modelId="{FAB89A28-B3A7-0A4D-BD59-E0902737BE68}">
      <dsp:nvSpPr>
        <dsp:cNvPr id="0" name=""/>
        <dsp:cNvSpPr/>
      </dsp:nvSpPr>
      <dsp:spPr>
        <a:xfrm>
          <a:off x="7833588" y="2666021"/>
          <a:ext cx="926729" cy="926729"/>
        </a:xfrm>
        <a:prstGeom prst="downArrow">
          <a:avLst>
            <a:gd name="adj1" fmla="val 55000"/>
            <a:gd name="adj2" fmla="val 45000"/>
          </a:avLst>
        </a:prstGeom>
        <a:gradFill rotWithShape="0">
          <a:gsLst>
            <a:gs pos="84003">
              <a:srgbClr val="FFC79D"/>
            </a:gs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042102" y="2666021"/>
        <a:ext cx="509701" cy="697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20C46-9BD4-BC4F-B796-5D7E56D8B2A3}">
      <dsp:nvSpPr>
        <dsp:cNvPr id="0" name=""/>
        <dsp:cNvSpPr/>
      </dsp:nvSpPr>
      <dsp:spPr>
        <a:xfrm>
          <a:off x="1156" y="228742"/>
          <a:ext cx="1803486" cy="180348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CF73B-A334-234F-AE83-9011C7932C7E}">
      <dsp:nvSpPr>
        <dsp:cNvPr id="0" name=""/>
        <dsp:cNvSpPr/>
      </dsp:nvSpPr>
      <dsp:spPr>
        <a:xfrm>
          <a:off x="1804642" y="224234"/>
          <a:ext cx="2705229" cy="18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Github</a:t>
          </a:r>
          <a:r>
            <a:rPr lang="en-US" sz="3800" kern="1200" dirty="0"/>
            <a:t> Data</a:t>
          </a:r>
        </a:p>
      </dsp:txBody>
      <dsp:txXfrm>
        <a:off x="1804642" y="224234"/>
        <a:ext cx="2705229" cy="1803486"/>
      </dsp:txXfrm>
    </dsp:sp>
    <dsp:sp modelId="{0A5D1719-1285-5346-AB81-B463D3CBEF41}">
      <dsp:nvSpPr>
        <dsp:cNvPr id="0" name=""/>
        <dsp:cNvSpPr/>
      </dsp:nvSpPr>
      <dsp:spPr>
        <a:xfrm>
          <a:off x="4960743" y="228742"/>
          <a:ext cx="1803486" cy="180348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2568B-3F3A-6542-9D3F-F2717EF1CAB2}">
      <dsp:nvSpPr>
        <dsp:cNvPr id="0" name=""/>
        <dsp:cNvSpPr/>
      </dsp:nvSpPr>
      <dsp:spPr>
        <a:xfrm>
          <a:off x="6764229" y="224234"/>
          <a:ext cx="2705229" cy="18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Transformer</a:t>
          </a:r>
        </a:p>
      </dsp:txBody>
      <dsp:txXfrm>
        <a:off x="6764229" y="224234"/>
        <a:ext cx="2705229" cy="1803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1" y="1318264"/>
            <a:ext cx="9875520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4"/>
            <a:ext cx="28895039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7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054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108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163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21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271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32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380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4345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1" y="7680962"/>
            <a:ext cx="19385280" cy="2172462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200"/>
            </a:lvl1pPr>
            <a:lvl2pPr marL="1880543" indent="0">
              <a:buNone/>
              <a:defRPr sz="11500"/>
            </a:lvl2pPr>
            <a:lvl3pPr marL="3761086" indent="0">
              <a:buNone/>
              <a:defRPr sz="9900"/>
            </a:lvl3pPr>
            <a:lvl4pPr marL="5641630" indent="0">
              <a:buNone/>
              <a:defRPr sz="8200"/>
            </a:lvl4pPr>
            <a:lvl5pPr marL="7522173" indent="0">
              <a:buNone/>
              <a:defRPr sz="8200"/>
            </a:lvl5pPr>
            <a:lvl6pPr marL="9402716" indent="0">
              <a:buNone/>
              <a:defRPr sz="8200"/>
            </a:lvl6pPr>
            <a:lvl7pPr marL="11283259" indent="0">
              <a:buNone/>
              <a:defRPr sz="8200"/>
            </a:lvl7pPr>
            <a:lvl8pPr marL="13163803" indent="0">
              <a:buNone/>
              <a:defRPr sz="8200"/>
            </a:lvl8pPr>
            <a:lvl9pPr marL="15044345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8"/>
            <a:ext cx="138988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imaginitivearctic  Size: 48x36</a:t>
            </a:r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 smtId="4294967295"/>
      </a:defPPr>
      <a:lvl1pPr algn="ctr" defTabSz="3761086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410405" indent="-1410405" algn="l" defTabSz="3761086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884" indent="-1175341" algn="l" defTabSz="3761086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135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901" indent="-940272" algn="l" defTabSz="3761086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2444" indent="-940272" algn="l" defTabSz="3761086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298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3531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4074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4617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054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108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163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217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271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3259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380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4345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diagramLayout" Target="../diagrams/layout2.xml"/><Relationship Id="rId26" Type="http://schemas.microsoft.com/office/2007/relationships/diagramDrawing" Target="../diagrams/drawing3.xml"/><Relationship Id="rId3" Type="http://schemas.openxmlformats.org/officeDocument/2006/relationships/image" Target="../media/image4.png"/><Relationship Id="rId21" Type="http://schemas.microsoft.com/office/2007/relationships/diagramDrawing" Target="../diagrams/drawing2.xml"/><Relationship Id="rId34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17" Type="http://schemas.openxmlformats.org/officeDocument/2006/relationships/diagramData" Target="../diagrams/data2.xml"/><Relationship Id="rId25" Type="http://schemas.openxmlformats.org/officeDocument/2006/relationships/diagramColors" Target="../diagrams/colors3.xml"/><Relationship Id="rId33" Type="http://schemas.microsoft.com/office/2007/relationships/diagramDrawing" Target="../diagrams/drawing4.xml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diagramColors" Target="../diagrams/colors2.xml"/><Relationship Id="rId29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1.xml"/><Relationship Id="rId24" Type="http://schemas.openxmlformats.org/officeDocument/2006/relationships/diagramQuickStyle" Target="../diagrams/quickStyle3.xml"/><Relationship Id="rId32" Type="http://schemas.openxmlformats.org/officeDocument/2006/relationships/diagramColors" Target="../diagrams/colors4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diagramLayout" Target="../diagrams/layout3.xml"/><Relationship Id="rId28" Type="http://schemas.openxmlformats.org/officeDocument/2006/relationships/image" Target="../media/image14.png"/><Relationship Id="rId36" Type="http://schemas.openxmlformats.org/officeDocument/2006/relationships/image" Target="../media/image19.png"/><Relationship Id="rId10" Type="http://schemas.openxmlformats.org/officeDocument/2006/relationships/diagramQuickStyle" Target="../diagrams/quickStyle1.xml"/><Relationship Id="rId19" Type="http://schemas.openxmlformats.org/officeDocument/2006/relationships/diagramQuickStyle" Target="../diagrams/quickStyle2.xml"/><Relationship Id="rId31" Type="http://schemas.openxmlformats.org/officeDocument/2006/relationships/diagramQuickStyle" Target="../diagrams/quickStyle4.xml"/><Relationship Id="rId4" Type="http://schemas.openxmlformats.org/officeDocument/2006/relationships/image" Target="../media/image5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10.png"/><Relationship Id="rId22" Type="http://schemas.openxmlformats.org/officeDocument/2006/relationships/diagramData" Target="../diagrams/data3.xml"/><Relationship Id="rId27" Type="http://schemas.openxmlformats.org/officeDocument/2006/relationships/image" Target="../media/image13.png"/><Relationship Id="rId30" Type="http://schemas.openxmlformats.org/officeDocument/2006/relationships/diagramLayout" Target="../diagrams/layout4.xml"/><Relationship Id="rId35" Type="http://schemas.openxmlformats.org/officeDocument/2006/relationships/image" Target="../media/image18.png"/><Relationship Id="rId8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9">
            <a:extLst>
              <a:ext uri="{FF2B5EF4-FFF2-40B4-BE49-F238E27FC236}">
                <a16:creationId xmlns:a16="http://schemas.microsoft.com/office/drawing/2014/main" id="{5FC06FC9-CAC2-4587-A6C7-2139AE70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127" y="8610600"/>
            <a:ext cx="9144000" cy="37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US" sz="2400" dirty="0"/>
              <a:t>User studies, a principal method of evaluation in software engineering, allow for researchers to </a:t>
            </a:r>
            <a:r>
              <a:rPr lang="en-US" sz="2400" b="1" dirty="0"/>
              <a:t>test their findings</a:t>
            </a:r>
            <a:r>
              <a:rPr lang="en-US" sz="2400" dirty="0"/>
              <a:t> with the intended users and result in more credible, realistic, and robust results. There are two categories to user studies, experiment building and data analysis/visualization.</a:t>
            </a:r>
          </a:p>
          <a:p>
            <a:endParaRPr lang="en-US" sz="2400" dirty="0"/>
          </a:p>
          <a:p>
            <a:r>
              <a:rPr lang="en-US" sz="2400" dirty="0"/>
              <a:t>We present an</a:t>
            </a:r>
            <a:r>
              <a:rPr lang="en-US" sz="2400" b="1" dirty="0"/>
              <a:t> empirical study</a:t>
            </a:r>
            <a:r>
              <a:rPr lang="en-US" sz="2400" dirty="0"/>
              <a:t> of the current state of software engineering user studies, particularly characterizing the means of data analysis and visualization to inform the construction of a data visualization tool for user studies</a:t>
            </a:r>
          </a:p>
        </p:txBody>
      </p:sp>
      <p:sp>
        <p:nvSpPr>
          <p:cNvPr id="54" name="Rectangle 10">
            <a:extLst>
              <a:ext uri="{FF2B5EF4-FFF2-40B4-BE49-F238E27FC236}">
                <a16:creationId xmlns:a16="http://schemas.microsoft.com/office/drawing/2014/main" id="{4804540C-AABA-457C-88EF-3512E7CCE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127" y="7313729"/>
            <a:ext cx="9144000" cy="91440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1A8FFF05-7729-4D05-983F-6F58701A5B70}"/>
              </a:ext>
            </a:extLst>
          </p:cNvPr>
          <p:cNvSpPr txBox="1"/>
          <p:nvPr/>
        </p:nvSpPr>
        <p:spPr>
          <a:xfrm>
            <a:off x="3657600" y="1247471"/>
            <a:ext cx="18288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accent5"/>
                </a:solidFill>
                <a:latin typeface="Quattrocento" panose="02020802030000000404" pitchFamily="18" charset="0"/>
              </a:rPr>
              <a:t>Visualizing User Studies in </a:t>
            </a:r>
          </a:p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accent5"/>
                </a:solidFill>
                <a:latin typeface="Quattrocento" panose="02020802030000000404" pitchFamily="18" charset="0"/>
              </a:rPr>
              <a:t>Software Engineering</a:t>
            </a:r>
          </a:p>
        </p:txBody>
      </p:sp>
      <p:sp>
        <p:nvSpPr>
          <p:cNvPr id="88" name="Rectangle 10">
            <a:extLst>
              <a:ext uri="{FF2B5EF4-FFF2-40B4-BE49-F238E27FC236}">
                <a16:creationId xmlns:a16="http://schemas.microsoft.com/office/drawing/2014/main" id="{971C1DFB-15E8-4014-9132-6DF5B858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8592800"/>
            <a:ext cx="9144000" cy="91440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Methodology</a:t>
            </a: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263B9E9C-5305-43DF-8CF4-3D140713A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9251" y="7313729"/>
            <a:ext cx="9144000" cy="91440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chemeClr val="bg1"/>
                </a:solidFill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92" name="Rectangle 10">
            <a:extLst>
              <a:ext uri="{FF2B5EF4-FFF2-40B4-BE49-F238E27FC236}">
                <a16:creationId xmlns:a16="http://schemas.microsoft.com/office/drawing/2014/main" id="{9412E71C-1B47-4512-BD1D-03CC3DCFB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6429" y="24384000"/>
            <a:ext cx="9144000" cy="91440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Conclusion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781B9B5-1B7E-E649-B6A0-337B73A73803}"/>
              </a:ext>
            </a:extLst>
          </p:cNvPr>
          <p:cNvSpPr txBox="1"/>
          <p:nvPr/>
        </p:nvSpPr>
        <p:spPr>
          <a:xfrm>
            <a:off x="21945600" y="1326913"/>
            <a:ext cx="18288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bg2">
                    <a:lumMod val="25000"/>
                  </a:schemeClr>
                </a:solidFill>
                <a:latin typeface="Quattrocento" panose="02020802030000000404" pitchFamily="18" charset="0"/>
              </a:rPr>
              <a:t>Empirical Study on the Entropy of Fuzz-Generated Tests 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500CDFB-86F6-C540-9194-A81BFA18F239}"/>
              </a:ext>
            </a:extLst>
          </p:cNvPr>
          <p:cNvSpPr txBox="1"/>
          <p:nvPr/>
        </p:nvSpPr>
        <p:spPr>
          <a:xfrm>
            <a:off x="5879992" y="4458183"/>
            <a:ext cx="12812873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Hita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Kambhamettu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, Joshua Sunshine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E36179C-AAFA-FE47-9350-EC49A4596090}"/>
              </a:ext>
            </a:extLst>
          </p:cNvPr>
          <p:cNvSpPr txBox="1"/>
          <p:nvPr/>
        </p:nvSpPr>
        <p:spPr>
          <a:xfrm>
            <a:off x="24683163" y="4309420"/>
            <a:ext cx="1402643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Hita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Kambhamettu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, Tomi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Oluwaseun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-Apo, John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Billos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, Ben Gafford, Rohan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Padhye</a:t>
            </a:r>
            <a:r>
              <a:rPr lang="en-US" sz="5600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, Vincent </a:t>
            </a:r>
            <a:r>
              <a:rPr lang="en-US" sz="5600" dirty="0" err="1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Hellendorn</a:t>
            </a:r>
            <a:endParaRPr lang="en-US" sz="5600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D24F972F-DCA1-A64E-A5D8-2D1BD023E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2753" y="7313729"/>
            <a:ext cx="91440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Abstract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A1B90D1-3F1A-8C4E-93CF-E87659440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8615" y="17151337"/>
            <a:ext cx="91440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Methodology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C68BFE-C929-5440-A978-8E86B91B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255" y="7313729"/>
            <a:ext cx="91440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chemeClr val="bg1"/>
                </a:solidFill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8525E90-0CD8-AE47-96A2-299C5AD79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500" y="23354066"/>
            <a:ext cx="91440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>
                <a:solidFill>
                  <a:schemeClr val="bg1"/>
                </a:solidFill>
                <a:latin typeface="Quattrocento" panose="02020802030000000404" pitchFamily="18" charset="0"/>
              </a:rPr>
              <a:t>Conclusion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6552D67-1D5B-8C40-B98D-E8BCF853C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127" y="13182600"/>
            <a:ext cx="9144000" cy="91440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Research Questions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8DF69BA-3AF1-1442-B06C-704DB0AC5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4513267"/>
            <a:ext cx="9144000" cy="389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In SE user studies…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What are trends in data visualization techniques?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What metrics and data analyses are used?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Are there correlations between type of user study and visualization/analysis used?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2800" dirty="0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77D51349-64BE-A94C-A1D4-0583F13F3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1907" y="25825317"/>
            <a:ext cx="9144000" cy="353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457200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200" b="1" dirty="0"/>
              <a:t>There is enough uniformity in data visualization technique to warrant a tool in SE user studies</a:t>
            </a:r>
          </a:p>
          <a:p>
            <a:pPr marL="457200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200" b="1" dirty="0"/>
              <a:t>Because most studies use custom metrics, a tool that visualizes uploaded data is more viable than a tool that analyzes data automatically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7F0F6-9E7A-144F-A2F5-AA043E277B4F}"/>
              </a:ext>
            </a:extLst>
          </p:cNvPr>
          <p:cNvSpPr/>
          <p:nvPr/>
        </p:nvSpPr>
        <p:spPr>
          <a:xfrm>
            <a:off x="0" y="31045017"/>
            <a:ext cx="43891200" cy="1905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0AF600-4A04-E04F-BCD5-8ECBD45D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100" y="31496000"/>
            <a:ext cx="4140200" cy="901700"/>
          </a:xfrm>
          <a:prstGeom prst="rect">
            <a:avLst/>
          </a:prstGeom>
          <a:noFill/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170D89-5776-4E43-B783-AA47A687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0" y="31318200"/>
            <a:ext cx="1790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4D22759-A7A5-A443-A7D9-BFA842BFE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0" y="31318200"/>
            <a:ext cx="13081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xplosion 1 12">
            <a:extLst>
              <a:ext uri="{FF2B5EF4-FFF2-40B4-BE49-F238E27FC236}">
                <a16:creationId xmlns:a16="http://schemas.microsoft.com/office/drawing/2014/main" id="{DF30D7A8-35F8-9C47-AF1C-B873143510B3}"/>
              </a:ext>
            </a:extLst>
          </p:cNvPr>
          <p:cNvSpPr/>
          <p:nvPr/>
        </p:nvSpPr>
        <p:spPr>
          <a:xfrm>
            <a:off x="12457647" y="25472133"/>
            <a:ext cx="9281170" cy="4447569"/>
          </a:xfrm>
          <a:prstGeom prst="irregularSeal1">
            <a:avLst/>
          </a:prstGeom>
          <a:solidFill>
            <a:srgbClr val="FFCC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88BE4BCF-829D-A14F-AEB6-748C72220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429" y="9349582"/>
            <a:ext cx="4364563" cy="26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8C8DB6B-9378-8F4F-BC9C-82F87789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168" y="9417045"/>
            <a:ext cx="4364563" cy="26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4759625-9C59-E24B-BFD1-534314B7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385" y="13655040"/>
            <a:ext cx="9100991" cy="4709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2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55" name="TextBox 19">
            <a:extLst>
              <a:ext uri="{FF2B5EF4-FFF2-40B4-BE49-F238E27FC236}">
                <a16:creationId xmlns:a16="http://schemas.microsoft.com/office/drawing/2014/main" id="{72C3FB08-95E1-2D46-9F33-20F8A3FD8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2753" y="8610600"/>
            <a:ext cx="9144000" cy="37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en-US" sz="2400" dirty="0"/>
              <a:t>Automatic test generation allows for developers to discover complex bugs in their programs. </a:t>
            </a:r>
            <a:r>
              <a:rPr lang="en-US" sz="2400" i="1" dirty="0" err="1"/>
              <a:t>Fuzzers</a:t>
            </a:r>
            <a:r>
              <a:rPr lang="en-US" sz="2400" dirty="0"/>
              <a:t> have been a popular brute-force approach to testing software by generating millions supposedly random inputs at tools (primarily compilers) to discover bugs. But exactly how random are they?</a:t>
            </a:r>
          </a:p>
          <a:p>
            <a:endParaRPr lang="en-US" sz="2400" dirty="0"/>
          </a:p>
          <a:p>
            <a:r>
              <a:rPr lang="en-US" sz="2400" dirty="0"/>
              <a:t>We utilize a language model trained on human-written code and</a:t>
            </a:r>
            <a:r>
              <a:rPr lang="en-US" sz="2400" b="1" dirty="0"/>
              <a:t> conduct the first empirical study </a:t>
            </a:r>
            <a:r>
              <a:rPr lang="en-US" sz="2400" dirty="0"/>
              <a:t>exploring the </a:t>
            </a:r>
            <a:r>
              <a:rPr lang="en-US" sz="2400" i="1" dirty="0"/>
              <a:t>predictability</a:t>
            </a:r>
            <a:r>
              <a:rPr lang="en-US" sz="2400" dirty="0"/>
              <a:t> of automatically generated C compiler test cases and </a:t>
            </a:r>
            <a:r>
              <a:rPr lang="en-US" sz="2400" dirty="0" err="1"/>
              <a:t>fuzzer</a:t>
            </a:r>
            <a:r>
              <a:rPr lang="en-US" sz="2400" dirty="0"/>
              <a:t> found bugs, using the metric of </a:t>
            </a:r>
            <a:r>
              <a:rPr lang="en-US" sz="2400" i="1" dirty="0"/>
              <a:t>average entropy</a:t>
            </a:r>
            <a:r>
              <a:rPr lang="en-US" sz="2400" dirty="0"/>
              <a:t>​.</a:t>
            </a: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BFE3D514-FFE2-6F46-8D37-B5B29F532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2753" y="12573000"/>
            <a:ext cx="9144000" cy="91440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Quattrocento" panose="02020802030000000404" pitchFamily="18" charset="0"/>
              </a:rPr>
              <a:t>Research Questions</a:t>
            </a:r>
          </a:p>
        </p:txBody>
      </p:sp>
      <p:sp>
        <p:nvSpPr>
          <p:cNvPr id="57" name="TextBox 19">
            <a:extLst>
              <a:ext uri="{FF2B5EF4-FFF2-40B4-BE49-F238E27FC236}">
                <a16:creationId xmlns:a16="http://schemas.microsoft.com/office/drawing/2014/main" id="{BCCC6561-37A4-834A-8FBC-9A0D1E3C1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2361" y="13509138"/>
            <a:ext cx="9144000" cy="324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Are automatically generated programs less predictable than human written code?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Are </a:t>
            </a:r>
            <a:r>
              <a:rPr lang="en-US" sz="2800" b="1" dirty="0" err="1"/>
              <a:t>fuzzer</a:t>
            </a:r>
            <a:r>
              <a:rPr lang="en-US" sz="2800" b="1" dirty="0"/>
              <a:t> found C bugs highly predictable?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/>
              <a:t>What happens to predictability as test case reduction tools are applied?</a:t>
            </a:r>
          </a:p>
        </p:txBody>
      </p:sp>
      <p:sp>
        <p:nvSpPr>
          <p:cNvPr id="59" name="Explosion 1 58">
            <a:extLst>
              <a:ext uri="{FF2B5EF4-FFF2-40B4-BE49-F238E27FC236}">
                <a16:creationId xmlns:a16="http://schemas.microsoft.com/office/drawing/2014/main" id="{71C0A2E0-6BEF-3440-9C51-530C2BD3E676}"/>
              </a:ext>
            </a:extLst>
          </p:cNvPr>
          <p:cNvSpPr/>
          <p:nvPr/>
        </p:nvSpPr>
        <p:spPr>
          <a:xfrm>
            <a:off x="33128978" y="24199337"/>
            <a:ext cx="9098522" cy="6814063"/>
          </a:xfrm>
          <a:prstGeom prst="irregularSeal1">
            <a:avLst/>
          </a:prstGeom>
          <a:solidFill>
            <a:srgbClr val="FFCC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F8F66AD2-F87A-9F47-92FB-8277DEFEA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3500" y="24771735"/>
            <a:ext cx="9144000" cy="569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457200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 err="1"/>
              <a:t>Fuzzer</a:t>
            </a:r>
            <a:r>
              <a:rPr lang="en-US" sz="2800" b="1" dirty="0"/>
              <a:t> generated code is </a:t>
            </a:r>
            <a:r>
              <a:rPr lang="en-US" sz="2800" b="1" u="sng" dirty="0"/>
              <a:t>more predictable </a:t>
            </a:r>
            <a:r>
              <a:rPr lang="en-US" sz="2800" b="1" dirty="0"/>
              <a:t>than regular developers</a:t>
            </a:r>
          </a:p>
          <a:p>
            <a:pPr marL="2335398" lvl="1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/>
              <a:t>Surprised? Us too!</a:t>
            </a:r>
          </a:p>
          <a:p>
            <a:pPr marL="2335398" lvl="1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/>
              <a:t>The key lies in repetition: language models don’t seem to like human-written code</a:t>
            </a:r>
          </a:p>
          <a:p>
            <a:pPr marL="457200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/>
              <a:t>Contemporary </a:t>
            </a:r>
            <a:r>
              <a:rPr lang="en-US" sz="2800" b="1" dirty="0" err="1"/>
              <a:t>fuzzers</a:t>
            </a:r>
            <a:r>
              <a:rPr lang="en-US" sz="2800" b="1" dirty="0"/>
              <a:t> don’t explore “random” or “weird” code, and we should explore better metrics for understandability of resulting programs</a:t>
            </a:r>
          </a:p>
          <a:p>
            <a:pPr marL="2335398" lvl="1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/>
              <a:t>Is this specific to </a:t>
            </a:r>
            <a:r>
              <a:rPr lang="en-US" sz="2800" b="1" dirty="0" err="1"/>
              <a:t>CSmith</a:t>
            </a:r>
            <a:r>
              <a:rPr lang="en-US" sz="2800" b="1" dirty="0"/>
              <a:t> or universal amongst </a:t>
            </a:r>
            <a:r>
              <a:rPr lang="en-US" sz="2800" b="1" dirty="0" err="1"/>
              <a:t>fuzzers</a:t>
            </a:r>
            <a:r>
              <a:rPr lang="en-US" sz="2800" b="1" dirty="0"/>
              <a:t>?</a:t>
            </a:r>
          </a:p>
          <a:p>
            <a:pPr marL="457200" indent="-4572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800" b="1" dirty="0" err="1"/>
              <a:t>CReduce</a:t>
            </a:r>
            <a:r>
              <a:rPr lang="en-US" sz="2800" b="1" dirty="0"/>
              <a:t> often reduces average entropy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3FB723B-FF5E-2A47-ACBC-551BF01C0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491291"/>
              </p:ext>
            </p:extLst>
          </p:nvPr>
        </p:nvGraphicFramePr>
        <p:xfrm>
          <a:off x="22146137" y="16535400"/>
          <a:ext cx="9470616" cy="8080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Right Brace 27">
            <a:extLst>
              <a:ext uri="{FF2B5EF4-FFF2-40B4-BE49-F238E27FC236}">
                <a16:creationId xmlns:a16="http://schemas.microsoft.com/office/drawing/2014/main" id="{32448B4D-36E7-2447-886E-10995353D160}"/>
              </a:ext>
            </a:extLst>
          </p:cNvPr>
          <p:cNvSpPr/>
          <p:nvPr/>
        </p:nvSpPr>
        <p:spPr>
          <a:xfrm rot="5400000">
            <a:off x="26254234" y="18722543"/>
            <a:ext cx="1242698" cy="947061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BAC3945A-E42D-E549-A37F-198A591E0F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644" y="12214431"/>
            <a:ext cx="5389845" cy="3406569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E7BB751B-15FD-2242-BA3B-4D02A83371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405" y="19507482"/>
            <a:ext cx="5554190" cy="3733518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1CE903AC-C841-7C48-B25E-80C19A40C9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666" y="8803244"/>
            <a:ext cx="4870485" cy="2976342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3BD7A9E2-9902-0740-8C27-0ECE0020E8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567" y="8803244"/>
            <a:ext cx="4724688" cy="2976342"/>
          </a:xfrm>
          <a:prstGeom prst="rect">
            <a:avLst/>
          </a:prstGeom>
        </p:spPr>
      </p:pic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AB571189-F9BA-AE47-9924-B8075BD4E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5164564"/>
              </p:ext>
            </p:extLst>
          </p:nvPr>
        </p:nvGraphicFramePr>
        <p:xfrm>
          <a:off x="2057401" y="19765947"/>
          <a:ext cx="9144000" cy="438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46" name="Right Brace 45">
            <a:extLst>
              <a:ext uri="{FF2B5EF4-FFF2-40B4-BE49-F238E27FC236}">
                <a16:creationId xmlns:a16="http://schemas.microsoft.com/office/drawing/2014/main" id="{14304E86-098B-CB4D-85BD-332FA92AC466}"/>
              </a:ext>
            </a:extLst>
          </p:cNvPr>
          <p:cNvSpPr/>
          <p:nvPr/>
        </p:nvSpPr>
        <p:spPr>
          <a:xfrm rot="5400000">
            <a:off x="6183705" y="20337519"/>
            <a:ext cx="914399" cy="913272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F27677AE-912A-834B-B80A-CCF6F6A41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936198"/>
              </p:ext>
            </p:extLst>
          </p:nvPr>
        </p:nvGraphicFramePr>
        <p:xfrm>
          <a:off x="2094089" y="25918038"/>
          <a:ext cx="9470615" cy="4752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71" name="Picture 70" descr="Chart, bar chart&#10;&#10;Description automatically generated">
            <a:extLst>
              <a:ext uri="{FF2B5EF4-FFF2-40B4-BE49-F238E27FC236}">
                <a16:creationId xmlns:a16="http://schemas.microsoft.com/office/drawing/2014/main" id="{DC1DA1ED-F95F-FA48-A085-744B9E39D79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707" y="20116800"/>
            <a:ext cx="4705952" cy="2908172"/>
          </a:xfrm>
          <a:prstGeom prst="rect">
            <a:avLst/>
          </a:prstGeom>
        </p:spPr>
      </p:pic>
      <p:pic>
        <p:nvPicPr>
          <p:cNvPr id="73" name="Picture 72" descr="Chart, bar chart&#10;&#10;Description automatically generated">
            <a:extLst>
              <a:ext uri="{FF2B5EF4-FFF2-40B4-BE49-F238E27FC236}">
                <a16:creationId xmlns:a16="http://schemas.microsoft.com/office/drawing/2014/main" id="{E520FF3E-9DFD-CB43-BDA0-116272F2CFA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514" y="20116800"/>
            <a:ext cx="4794409" cy="29545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D46D921-2B28-B94E-B5DC-B2F4E2F9FF6A}"/>
              </a:ext>
            </a:extLst>
          </p:cNvPr>
          <p:cNvSpPr txBox="1"/>
          <p:nvPr/>
        </p:nvSpPr>
        <p:spPr>
          <a:xfrm>
            <a:off x="22857022" y="1928072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+mj-ea"/>
                <a:ea typeface="+mj-ea"/>
              </a:rPr>
              <a:t>Fuzzers</a:t>
            </a:r>
            <a:endParaRPr lang="en-US" sz="3600" b="1" dirty="0">
              <a:latin typeface="+mj-ea"/>
              <a:ea typeface="+mj-ea"/>
            </a:endParaRPr>
          </a:p>
        </p:txBody>
      </p:sp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3A136A1B-6F6B-B841-9540-751BD504F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728722"/>
              </p:ext>
            </p:extLst>
          </p:nvPr>
        </p:nvGraphicFramePr>
        <p:xfrm>
          <a:off x="22234668" y="24032537"/>
          <a:ext cx="9470615" cy="225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106" name="Right Brace 105">
            <a:extLst>
              <a:ext uri="{FF2B5EF4-FFF2-40B4-BE49-F238E27FC236}">
                <a16:creationId xmlns:a16="http://schemas.microsoft.com/office/drawing/2014/main" id="{63296858-9487-7D4C-A6D8-6B5EF244A9E0}"/>
              </a:ext>
            </a:extLst>
          </p:cNvPr>
          <p:cNvSpPr/>
          <p:nvPr/>
        </p:nvSpPr>
        <p:spPr>
          <a:xfrm rot="5400000">
            <a:off x="26266343" y="21618142"/>
            <a:ext cx="1242698" cy="947061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0343456-B84F-D244-8464-80877269287F}"/>
              </a:ext>
            </a:extLst>
          </p:cNvPr>
          <p:cNvCxnSpPr/>
          <p:nvPr/>
        </p:nvCxnSpPr>
        <p:spPr>
          <a:xfrm>
            <a:off x="26822400" y="24688800"/>
            <a:ext cx="533400" cy="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76139A6-2499-A548-AE26-A96AC4C14995}"/>
              </a:ext>
            </a:extLst>
          </p:cNvPr>
          <p:cNvSpPr txBox="1"/>
          <p:nvPr/>
        </p:nvSpPr>
        <p:spPr>
          <a:xfrm>
            <a:off x="22860000" y="23661469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ea"/>
                <a:ea typeface="+mj-ea"/>
              </a:rPr>
              <a:t>Developer Proxy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7C5B7EB-C9E0-9647-9C13-77E40CD74B51}"/>
              </a:ext>
            </a:extLst>
          </p:cNvPr>
          <p:cNvSpPr txBox="1"/>
          <p:nvPr/>
        </p:nvSpPr>
        <p:spPr>
          <a:xfrm>
            <a:off x="22860000" y="26404669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ea"/>
                <a:ea typeface="+mj-ea"/>
              </a:rPr>
              <a:t>Post-processing</a:t>
            </a:r>
          </a:p>
        </p:txBody>
      </p:sp>
      <p:pic>
        <p:nvPicPr>
          <p:cNvPr id="85" name="Picture 84" descr="Chart, bar chart&#10;&#10;Description automatically generated">
            <a:extLst>
              <a:ext uri="{FF2B5EF4-FFF2-40B4-BE49-F238E27FC236}">
                <a16:creationId xmlns:a16="http://schemas.microsoft.com/office/drawing/2014/main" id="{E07AAE92-C687-334A-B4C9-EB913B02A9E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499" y="27179112"/>
            <a:ext cx="4322167" cy="2843869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2945C7-7AF4-F64B-80A8-EF6334F2F0FF}"/>
              </a:ext>
            </a:extLst>
          </p:cNvPr>
          <p:cNvGrpSpPr/>
          <p:nvPr/>
        </p:nvGrpSpPr>
        <p:grpSpPr>
          <a:xfrm>
            <a:off x="25469785" y="29708822"/>
            <a:ext cx="3612359" cy="1533178"/>
            <a:chOff x="1804642" y="224234"/>
            <a:chExt cx="2705229" cy="180348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FD306C6-7FC9-AF46-BEAD-2A29C1756694}"/>
                </a:ext>
              </a:extLst>
            </p:cNvPr>
            <p:cNvSpPr/>
            <p:nvPr/>
          </p:nvSpPr>
          <p:spPr>
            <a:xfrm>
              <a:off x="1804642" y="224234"/>
              <a:ext cx="2705229" cy="180348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306688-10E6-8347-93DE-9D1A173DD3B5}"/>
                </a:ext>
              </a:extLst>
            </p:cNvPr>
            <p:cNvSpPr txBox="1"/>
            <p:nvPr/>
          </p:nvSpPr>
          <p:spPr>
            <a:xfrm>
              <a:off x="1804642" y="224234"/>
              <a:ext cx="2705229" cy="1803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780" tIns="144780" rIns="144780" bIns="14478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800" kern="1200" dirty="0"/>
                <a:t>Entropy Scores</a:t>
              </a:r>
            </a:p>
          </p:txBody>
        </p:sp>
      </p:grpSp>
      <p:pic>
        <p:nvPicPr>
          <p:cNvPr id="1058" name="Picture 34">
            <a:extLst>
              <a:ext uri="{FF2B5EF4-FFF2-40B4-BE49-F238E27FC236}">
                <a16:creationId xmlns:a16="http://schemas.microsoft.com/office/drawing/2014/main" id="{2B8E5FF7-980F-E644-9EEB-D3B8E742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8978" y="16084559"/>
            <a:ext cx="4460253" cy="27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11FB30CF-D35D-854A-9ED9-76052A329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974" y="16154124"/>
            <a:ext cx="4239030" cy="26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maginitivearctic|09-2018"/>
</p:tagLst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444</Words>
  <Application>Microsoft Macintosh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Quattrocento</vt:lpstr>
      <vt:lpstr>Quattrocento Sans</vt:lpstr>
      <vt:lpstr>Calibri</vt:lpstr>
      <vt:lpstr>Arial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Rajeswari Kambhamettu</cp:lastModifiedBy>
  <cp:revision>188</cp:revision>
  <cp:lastPrinted>2021-08-03T12:22:04Z</cp:lastPrinted>
  <dcterms:modified xsi:type="dcterms:W3CDTF">2021-08-05T15:32:19Z</dcterms:modified>
  <cp:category>scientific poster powerpoint</cp:category>
</cp:coreProperties>
</file>